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20104100" cy="15087600"/>
  <p:defaultTextStyle>
    <a:defPPr>
      <a:defRPr lang="en-US"/>
    </a:defPPr>
    <a:lvl1pPr marL="0" algn="l" defTabSz="997885" rtl="0" eaLnBrk="1" latinLnBrk="0" hangingPunct="1">
      <a:defRPr sz="3900" kern="1200">
        <a:solidFill>
          <a:schemeClr val="tx1"/>
        </a:solidFill>
        <a:latin typeface="+mn-lt"/>
        <a:ea typeface="+mn-ea"/>
        <a:cs typeface="+mn-cs"/>
      </a:defRPr>
    </a:lvl1pPr>
    <a:lvl2pPr marL="997885" algn="l" defTabSz="997885" rtl="0" eaLnBrk="1" latinLnBrk="0" hangingPunct="1">
      <a:defRPr sz="3900" kern="1200">
        <a:solidFill>
          <a:schemeClr val="tx1"/>
        </a:solidFill>
        <a:latin typeface="+mn-lt"/>
        <a:ea typeface="+mn-ea"/>
        <a:cs typeface="+mn-cs"/>
      </a:defRPr>
    </a:lvl2pPr>
    <a:lvl3pPr marL="1995769" algn="l" defTabSz="997885" rtl="0" eaLnBrk="1" latinLnBrk="0" hangingPunct="1">
      <a:defRPr sz="3900" kern="1200">
        <a:solidFill>
          <a:schemeClr val="tx1"/>
        </a:solidFill>
        <a:latin typeface="+mn-lt"/>
        <a:ea typeface="+mn-ea"/>
        <a:cs typeface="+mn-cs"/>
      </a:defRPr>
    </a:lvl3pPr>
    <a:lvl4pPr marL="2993654" algn="l" defTabSz="997885" rtl="0" eaLnBrk="1" latinLnBrk="0" hangingPunct="1">
      <a:defRPr sz="3900" kern="1200">
        <a:solidFill>
          <a:schemeClr val="tx1"/>
        </a:solidFill>
        <a:latin typeface="+mn-lt"/>
        <a:ea typeface="+mn-ea"/>
        <a:cs typeface="+mn-cs"/>
      </a:defRPr>
    </a:lvl4pPr>
    <a:lvl5pPr marL="3991539" algn="l" defTabSz="997885" rtl="0" eaLnBrk="1" latinLnBrk="0" hangingPunct="1">
      <a:defRPr sz="3900" kern="1200">
        <a:solidFill>
          <a:schemeClr val="tx1"/>
        </a:solidFill>
        <a:latin typeface="+mn-lt"/>
        <a:ea typeface="+mn-ea"/>
        <a:cs typeface="+mn-cs"/>
      </a:defRPr>
    </a:lvl5pPr>
    <a:lvl6pPr marL="4989424" algn="l" defTabSz="997885" rtl="0" eaLnBrk="1" latinLnBrk="0" hangingPunct="1">
      <a:defRPr sz="3900" kern="1200">
        <a:solidFill>
          <a:schemeClr val="tx1"/>
        </a:solidFill>
        <a:latin typeface="+mn-lt"/>
        <a:ea typeface="+mn-ea"/>
        <a:cs typeface="+mn-cs"/>
      </a:defRPr>
    </a:lvl6pPr>
    <a:lvl7pPr marL="5987308" algn="l" defTabSz="997885" rtl="0" eaLnBrk="1" latinLnBrk="0" hangingPunct="1">
      <a:defRPr sz="3900" kern="1200">
        <a:solidFill>
          <a:schemeClr val="tx1"/>
        </a:solidFill>
        <a:latin typeface="+mn-lt"/>
        <a:ea typeface="+mn-ea"/>
        <a:cs typeface="+mn-cs"/>
      </a:defRPr>
    </a:lvl7pPr>
    <a:lvl8pPr marL="6985193" algn="l" defTabSz="997885" rtl="0" eaLnBrk="1" latinLnBrk="0" hangingPunct="1">
      <a:defRPr sz="3900" kern="1200">
        <a:solidFill>
          <a:schemeClr val="tx1"/>
        </a:solidFill>
        <a:latin typeface="+mn-lt"/>
        <a:ea typeface="+mn-ea"/>
        <a:cs typeface="+mn-cs"/>
      </a:defRPr>
    </a:lvl8pPr>
    <a:lvl9pPr marL="7983078" algn="l" defTabSz="997885" rtl="0" eaLnBrk="1" latinLnBrk="0" hangingPunct="1">
      <a:defRPr sz="3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4">
          <p15:clr>
            <a:srgbClr val="A4A3A4"/>
          </p15:clr>
        </p15:guide>
        <p15:guide id="2" pos="276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12"/>
    <a:srgbClr val="F2F2F2"/>
    <a:srgbClr val="777877"/>
    <a:srgbClr val="9B002D"/>
    <a:srgbClr val="414042"/>
    <a:srgbClr val="666666"/>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9A00E3-EDE8-4270-83C3-927063B81912}" v="3" dt="2024-08-20T21:14:29.41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p:restoredTop sz="95204" autoAdjust="0"/>
  </p:normalViewPr>
  <p:slideViewPr>
    <p:cSldViewPr>
      <p:cViewPr>
        <p:scale>
          <a:sx n="66" d="100"/>
          <a:sy n="66" d="100"/>
        </p:scale>
        <p:origin x="-1518" y="-8868"/>
      </p:cViewPr>
      <p:guideLst>
        <p:guide orient="horz" pos="20734"/>
        <p:guide pos="2764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B80012"/>
              </a:solidFill>
              <a:ln w="19050">
                <a:noFill/>
              </a:ln>
              <a:effectLst/>
            </c:spPr>
            <c:extLst>
              <c:ext xmlns:c16="http://schemas.microsoft.com/office/drawing/2014/chart" uri="{C3380CC4-5D6E-409C-BE32-E72D297353CC}">
                <c16:uniqueId val="{00000001-1078-4968-A095-845656F370DA}"/>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1078-4968-A095-845656F370DA}"/>
              </c:ext>
            </c:extLst>
          </c:dPt>
          <c:cat>
            <c:strRef>
              <c:f>Sheet1!$A$2:$A$3</c:f>
              <c:strCache>
                <c:ptCount val="2"/>
                <c:pt idx="0">
                  <c:v>1st Qtr</c:v>
                </c:pt>
                <c:pt idx="1">
                  <c:v>2nd Qtr</c:v>
                </c:pt>
              </c:strCache>
            </c:strRef>
          </c:cat>
          <c:val>
            <c:numRef>
              <c:f>Sheet1!$B$2:$B$3</c:f>
              <c:numCache>
                <c:formatCode>General</c:formatCode>
                <c:ptCount val="2"/>
                <c:pt idx="0">
                  <c:v>51.666666666666671</c:v>
                </c:pt>
                <c:pt idx="1">
                  <c:v>48.333333333333329</c:v>
                </c:pt>
              </c:numCache>
            </c:numRef>
          </c:val>
          <c:extLst>
            <c:ext xmlns:c16="http://schemas.microsoft.com/office/drawing/2014/chart" uri="{C3380CC4-5D6E-409C-BE32-E72D297353CC}">
              <c16:uniqueId val="{00000004-1078-4968-A095-845656F370D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B80012"/>
              </a:solidFill>
              <a:ln w="19050">
                <a:noFill/>
              </a:ln>
              <a:effectLst/>
            </c:spPr>
            <c:extLst>
              <c:ext xmlns:c16="http://schemas.microsoft.com/office/drawing/2014/chart" uri="{C3380CC4-5D6E-409C-BE32-E72D297353CC}">
                <c16:uniqueId val="{00000001-E424-4FA9-822F-A789456A97F5}"/>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E424-4FA9-822F-A789456A97F5}"/>
              </c:ext>
            </c:extLst>
          </c:dPt>
          <c:cat>
            <c:strRef>
              <c:f>Sheet1!$A$2:$A$3</c:f>
              <c:strCache>
                <c:ptCount val="2"/>
                <c:pt idx="0">
                  <c:v>1st Qtr</c:v>
                </c:pt>
                <c:pt idx="1">
                  <c:v>2nd Qtr</c:v>
                </c:pt>
              </c:strCache>
            </c:strRef>
          </c:cat>
          <c:val>
            <c:numRef>
              <c:f>Sheet1!$B$2:$B$3</c:f>
              <c:numCache>
                <c:formatCode>General</c:formatCode>
                <c:ptCount val="2"/>
                <c:pt idx="0">
                  <c:v>65</c:v>
                </c:pt>
                <c:pt idx="1">
                  <c:v>35</c:v>
                </c:pt>
              </c:numCache>
            </c:numRef>
          </c:val>
          <c:extLst>
            <c:ext xmlns:c16="http://schemas.microsoft.com/office/drawing/2014/chart" uri="{C3380CC4-5D6E-409C-BE32-E72D297353CC}">
              <c16:uniqueId val="{00000004-E424-4FA9-822F-A789456A97F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B80012"/>
              </a:solidFill>
              <a:ln w="19050">
                <a:noFill/>
              </a:ln>
              <a:effectLst/>
            </c:spPr>
            <c:extLst>
              <c:ext xmlns:c16="http://schemas.microsoft.com/office/drawing/2014/chart" uri="{C3380CC4-5D6E-409C-BE32-E72D297353CC}">
                <c16:uniqueId val="{00000001-C0B2-438E-8012-785A59EB72CA}"/>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C0B2-438E-8012-785A59EB72CA}"/>
              </c:ext>
            </c:extLst>
          </c:dPt>
          <c:cat>
            <c:strRef>
              <c:f>Sheet1!$A$2:$A$3</c:f>
              <c:strCache>
                <c:ptCount val="2"/>
                <c:pt idx="0">
                  <c:v>1st Qtr</c:v>
                </c:pt>
                <c:pt idx="1">
                  <c:v>2nd Qtr</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4-C0B2-438E-8012-785A59EB72C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3B544"/>
            </a:solidFill>
            <a:ln>
              <a:noFill/>
            </a:ln>
          </c:spPr>
          <c:dPt>
            <c:idx val="0"/>
            <c:bubble3D val="0"/>
            <c:spPr>
              <a:solidFill>
                <a:srgbClr val="B80012"/>
              </a:solidFill>
              <a:ln w="19050">
                <a:noFill/>
              </a:ln>
              <a:effectLst/>
            </c:spPr>
            <c:extLst>
              <c:ext xmlns:c16="http://schemas.microsoft.com/office/drawing/2014/chart" uri="{C3380CC4-5D6E-409C-BE32-E72D297353CC}">
                <c16:uniqueId val="{00000001-FC0E-4610-84F8-B6733B564453}"/>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FC0E-4610-84F8-B6733B564453}"/>
              </c:ext>
            </c:extLst>
          </c:dPt>
          <c:cat>
            <c:strRef>
              <c:f>Sheet1!$A$2:$A$3</c:f>
              <c:strCache>
                <c:ptCount val="2"/>
                <c:pt idx="0">
                  <c:v>1st Qtr</c:v>
                </c:pt>
                <c:pt idx="1">
                  <c:v>2nd Qtr</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4-FC0E-4610-84F8-B6733B56445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B80012"/>
              </a:solidFill>
              <a:ln w="19050">
                <a:noFill/>
              </a:ln>
              <a:effectLst/>
            </c:spPr>
            <c:extLst>
              <c:ext xmlns:c16="http://schemas.microsoft.com/office/drawing/2014/chart" uri="{C3380CC4-5D6E-409C-BE32-E72D297353CC}">
                <c16:uniqueId val="{00000001-BCA1-40D3-A81A-C743F84E6BDD}"/>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BCA1-40D3-A81A-C743F84E6BDD}"/>
              </c:ext>
            </c:extLst>
          </c:dPt>
          <c:cat>
            <c:strRef>
              <c:f>Sheet1!$A$2:$A$3</c:f>
              <c:strCache>
                <c:ptCount val="2"/>
                <c:pt idx="0">
                  <c:v>1st Qtr</c:v>
                </c:pt>
                <c:pt idx="1">
                  <c:v>2nd Qtr</c:v>
                </c:pt>
              </c:strCache>
            </c:strRef>
          </c:cat>
          <c:val>
            <c:numRef>
              <c:f>Sheet1!$B$2:$B$3</c:f>
              <c:numCache>
                <c:formatCode>General</c:formatCode>
                <c:ptCount val="2"/>
                <c:pt idx="0">
                  <c:v>76.666666666666657</c:v>
                </c:pt>
                <c:pt idx="1">
                  <c:v>23.333333333333343</c:v>
                </c:pt>
              </c:numCache>
            </c:numRef>
          </c:val>
          <c:extLst>
            <c:ext xmlns:c16="http://schemas.microsoft.com/office/drawing/2014/chart" uri="{C3380CC4-5D6E-409C-BE32-E72D297353CC}">
              <c16:uniqueId val="{00000004-BCA1-40D3-A81A-C743F84E6BDD}"/>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B80012"/>
              </a:solidFill>
              <a:ln w="19050">
                <a:noFill/>
              </a:ln>
              <a:effectLst/>
            </c:spPr>
            <c:extLst>
              <c:ext xmlns:c16="http://schemas.microsoft.com/office/drawing/2014/chart" uri="{C3380CC4-5D6E-409C-BE32-E72D297353CC}">
                <c16:uniqueId val="{00000001-13EF-4567-A12A-476FC2725BED}"/>
              </c:ext>
            </c:extLst>
          </c:dPt>
          <c:dPt>
            <c:idx val="1"/>
            <c:bubble3D val="0"/>
            <c:spPr>
              <a:solidFill>
                <a:schemeClr val="bg1">
                  <a:lumMod val="65000"/>
                </a:schemeClr>
              </a:solidFill>
              <a:ln w="19050">
                <a:noFill/>
              </a:ln>
              <a:effectLst/>
            </c:spPr>
            <c:extLst>
              <c:ext xmlns:c16="http://schemas.microsoft.com/office/drawing/2014/chart" uri="{C3380CC4-5D6E-409C-BE32-E72D297353CC}">
                <c16:uniqueId val="{00000003-13EF-4567-A12A-476FC2725BED}"/>
              </c:ext>
            </c:extLst>
          </c:dPt>
          <c:cat>
            <c:strRef>
              <c:f>Sheet1!$A$2:$A$3</c:f>
              <c:strCache>
                <c:ptCount val="2"/>
                <c:pt idx="0">
                  <c:v>1st Qtr</c:v>
                </c:pt>
                <c:pt idx="1">
                  <c:v>2nd Qtr</c:v>
                </c:pt>
              </c:strCache>
            </c:strRef>
          </c:cat>
          <c:val>
            <c:numRef>
              <c:f>Sheet1!$B$2:$B$3</c:f>
              <c:numCache>
                <c:formatCode>General</c:formatCode>
                <c:ptCount val="2"/>
                <c:pt idx="0">
                  <c:v>85</c:v>
                </c:pt>
                <c:pt idx="1">
                  <c:v>15</c:v>
                </c:pt>
              </c:numCache>
            </c:numRef>
          </c:val>
          <c:extLst>
            <c:ext xmlns:c16="http://schemas.microsoft.com/office/drawing/2014/chart" uri="{C3380CC4-5D6E-409C-BE32-E72D297353CC}">
              <c16:uniqueId val="{00000004-13EF-4567-A12A-476FC2725BED}"/>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04DB4A-7CD7-4646-BC1D-684C2720DAE4}"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C38DAAEA-EC1B-490C-B15A-B3A14EA69018}">
      <dgm:prSet phldrT="[Text]" custT="1"/>
      <dgm:spPr>
        <a:solidFill>
          <a:srgbClr val="B80012"/>
        </a:solidFill>
      </dgm:spPr>
      <dgm:t>
        <a:bodyPr/>
        <a:lstStyle/>
        <a:p>
          <a:r>
            <a:rPr lang="en-US" sz="2000" dirty="0">
              <a:latin typeface="Arial" panose="020B0604020202020204" pitchFamily="34" charset="0"/>
              <a:cs typeface="Arial" panose="020B0604020202020204" pitchFamily="34" charset="0"/>
            </a:rPr>
            <a:t>Contextual, conceptual frameworks</a:t>
          </a:r>
        </a:p>
      </dgm:t>
    </dgm:pt>
    <dgm:pt modelId="{D58451B3-1129-41A3-8BEE-8B789A92BABE}" type="parTrans" cxnId="{2D697D58-4F08-41EC-8EAF-D24DCBF1B528}">
      <dgm:prSet/>
      <dgm:spPr/>
      <dgm:t>
        <a:bodyPr/>
        <a:lstStyle/>
        <a:p>
          <a:endParaRPr lang="en-US"/>
        </a:p>
      </dgm:t>
    </dgm:pt>
    <dgm:pt modelId="{E26ADCD6-B259-45B6-B210-6A0B8405F304}" type="sibTrans" cxnId="{2D697D58-4F08-41EC-8EAF-D24DCBF1B528}">
      <dgm:prSet/>
      <dgm:spPr/>
      <dgm:t>
        <a:bodyPr/>
        <a:lstStyle/>
        <a:p>
          <a:endParaRPr lang="en-US"/>
        </a:p>
      </dgm:t>
    </dgm:pt>
    <dgm:pt modelId="{3CDB891C-CDBE-4ECC-B310-7EB7FE9A69D0}">
      <dgm:prSet phldrT="[Tex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1F6D74DA-2678-45B5-B308-755B83A0D242}" type="parTrans" cxnId="{FEE3FFF7-B5D7-4776-8C7E-A4207EC55769}">
      <dgm:prSet/>
      <dgm:spPr/>
      <dgm:t>
        <a:bodyPr/>
        <a:lstStyle/>
        <a:p>
          <a:endParaRPr lang="en-US"/>
        </a:p>
      </dgm:t>
    </dgm:pt>
    <dgm:pt modelId="{60E67CEA-BECA-4992-83AB-70AA12412B6C}" type="sibTrans" cxnId="{FEE3FFF7-B5D7-4776-8C7E-A4207EC55769}">
      <dgm:prSet/>
      <dgm:spPr/>
      <dgm:t>
        <a:bodyPr/>
        <a:lstStyle/>
        <a:p>
          <a:endParaRPr lang="en-US"/>
        </a:p>
      </dgm:t>
    </dgm:pt>
    <dgm:pt modelId="{C781B4A7-C542-4DC9-B8B3-73C1A296E6AA}">
      <dgm:prSet phldrT="[Tex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15DC2791-6D5C-48A1-82EB-9722C81B2BE1}" type="parTrans" cxnId="{91E4BE01-A7E2-4147-A801-1549ED7B1E10}">
      <dgm:prSet/>
      <dgm:spPr>
        <a:ln>
          <a:solidFill>
            <a:srgbClr val="777877"/>
          </a:solidFill>
        </a:ln>
      </dgm:spPr>
      <dgm:t>
        <a:bodyPr/>
        <a:lstStyle/>
        <a:p>
          <a:endParaRPr lang="en-US"/>
        </a:p>
      </dgm:t>
    </dgm:pt>
    <dgm:pt modelId="{90F6C8D1-EDB8-421D-82B9-C0580B93DB45}" type="sibTrans" cxnId="{91E4BE01-A7E2-4147-A801-1549ED7B1E10}">
      <dgm:prSet/>
      <dgm:spPr/>
      <dgm:t>
        <a:bodyPr/>
        <a:lstStyle/>
        <a:p>
          <a:endParaRPr lang="en-US"/>
        </a:p>
      </dgm:t>
    </dgm:pt>
    <dgm:pt modelId="{A2BAABC9-5820-4F4D-BE48-8DDA26B6A523}">
      <dgm:prSet phldrT="[Text]" custT="1"/>
      <dgm:spPr>
        <a:solidFill>
          <a:srgbClr val="B80012"/>
        </a:solidFill>
      </dgm:spPr>
      <dgm:t>
        <a:bodyPr/>
        <a:lstStyle/>
        <a:p>
          <a:r>
            <a:rPr lang="en-US" sz="2000" dirty="0">
              <a:latin typeface="Arial" panose="020B0604020202020204" pitchFamily="34" charset="0"/>
              <a:cs typeface="Arial" panose="020B0604020202020204" pitchFamily="34" charset="0"/>
            </a:rPr>
            <a:t>Patient-centered care</a:t>
          </a:r>
        </a:p>
      </dgm:t>
    </dgm:pt>
    <dgm:pt modelId="{08711D33-F5FC-4CB9-B36E-8513A4652728}" type="parTrans" cxnId="{B545595B-2987-439A-BB77-5380C7FA94A2}">
      <dgm:prSet/>
      <dgm:spPr/>
      <dgm:t>
        <a:bodyPr/>
        <a:lstStyle/>
        <a:p>
          <a:endParaRPr lang="en-US"/>
        </a:p>
      </dgm:t>
    </dgm:pt>
    <dgm:pt modelId="{6AAE5F3A-9106-44B3-8F05-47FF06C6C3E3}" type="sibTrans" cxnId="{B545595B-2987-439A-BB77-5380C7FA94A2}">
      <dgm:prSet/>
      <dgm:spPr/>
      <dgm:t>
        <a:bodyPr/>
        <a:lstStyle/>
        <a:p>
          <a:endParaRPr lang="en-US"/>
        </a:p>
      </dgm:t>
    </dgm:pt>
    <dgm:pt modelId="{182464E1-63EC-4387-B02D-12CC956DA545}">
      <dgm:prSet phldrT="[Tex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A32074C7-BE20-4BD3-9509-45FB51D6E01B}" type="parTrans" cxnId="{273842F0-C44B-4905-8D17-D822BCC846A2}">
      <dgm:prSet/>
      <dgm:spPr/>
      <dgm:t>
        <a:bodyPr/>
        <a:lstStyle/>
        <a:p>
          <a:endParaRPr lang="en-US"/>
        </a:p>
      </dgm:t>
    </dgm:pt>
    <dgm:pt modelId="{9F315288-0505-41E5-B098-72A0A9AF26AA}" type="sibTrans" cxnId="{273842F0-C44B-4905-8D17-D822BCC846A2}">
      <dgm:prSet/>
      <dgm:spPr/>
      <dgm:t>
        <a:bodyPr/>
        <a:lstStyle/>
        <a:p>
          <a:endParaRPr lang="en-US"/>
        </a:p>
      </dgm:t>
    </dgm:pt>
    <dgm:pt modelId="{934967F9-9E02-4738-BD4F-CEB14EDEF975}">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265359C4-B1F1-4DBA-A134-4F4D3C23934D}" type="parTrans" cxnId="{D135594F-2360-4F9B-A99F-E0E2A5B29E90}">
      <dgm:prSet/>
      <dgm:spPr>
        <a:ln>
          <a:solidFill>
            <a:srgbClr val="777877"/>
          </a:solidFill>
        </a:ln>
      </dgm:spPr>
      <dgm:t>
        <a:bodyPr/>
        <a:lstStyle/>
        <a:p>
          <a:endParaRPr lang="en-US"/>
        </a:p>
      </dgm:t>
    </dgm:pt>
    <dgm:pt modelId="{CEF4E829-1A5B-49BB-B5BF-F9022DCDACC6}" type="sibTrans" cxnId="{D135594F-2360-4F9B-A99F-E0E2A5B29E90}">
      <dgm:prSet/>
      <dgm:spPr/>
      <dgm:t>
        <a:bodyPr/>
        <a:lstStyle/>
        <a:p>
          <a:endParaRPr lang="en-US"/>
        </a:p>
      </dgm:t>
    </dgm:pt>
    <dgm:pt modelId="{F8FC5975-7809-4B63-9216-6180B8E3E7C7}">
      <dgm:prSet custT="1"/>
      <dgm:spPr>
        <a:solidFill>
          <a:srgbClr val="B80012"/>
        </a:solidFill>
      </dgm:spPr>
      <dgm:t>
        <a:bodyPr/>
        <a:lstStyle/>
        <a:p>
          <a:r>
            <a:rPr lang="en-US" sz="2000" dirty="0">
              <a:latin typeface="Arial" panose="020B0604020202020204" pitchFamily="34" charset="0"/>
              <a:cs typeface="Arial" panose="020B0604020202020204" pitchFamily="34" charset="0"/>
            </a:rPr>
            <a:t>Clinical assessment</a:t>
          </a:r>
        </a:p>
      </dgm:t>
    </dgm:pt>
    <dgm:pt modelId="{E1CA3DAF-902E-418A-85FE-7521DEA3AB01}" type="parTrans" cxnId="{74713B64-4A4A-4EC8-A29C-41E58C8406E5}">
      <dgm:prSet/>
      <dgm:spPr/>
      <dgm:t>
        <a:bodyPr/>
        <a:lstStyle/>
        <a:p>
          <a:endParaRPr lang="en-US"/>
        </a:p>
      </dgm:t>
    </dgm:pt>
    <dgm:pt modelId="{C109DDF6-843E-4412-9271-AD0DAB7832CC}" type="sibTrans" cxnId="{74713B64-4A4A-4EC8-A29C-41E58C8406E5}">
      <dgm:prSet/>
      <dgm:spPr/>
      <dgm:t>
        <a:bodyPr/>
        <a:lstStyle/>
        <a:p>
          <a:endParaRPr lang="en-US"/>
        </a:p>
      </dgm:t>
    </dgm:pt>
    <dgm:pt modelId="{6B985916-56DA-4A8C-BBEF-8CABEFC4F71E}">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F3019AA5-C1BF-4110-8EB4-E1D2D2A7CCE0}" type="parTrans" cxnId="{0475311A-B0CF-49BB-9AA5-D32FBFD77CFC}">
      <dgm:prSet/>
      <dgm:spPr/>
      <dgm:t>
        <a:bodyPr/>
        <a:lstStyle/>
        <a:p>
          <a:endParaRPr lang="en-US"/>
        </a:p>
      </dgm:t>
    </dgm:pt>
    <dgm:pt modelId="{0691DD0E-70FB-4D45-B0F8-8044F3106D73}" type="sibTrans" cxnId="{0475311A-B0CF-49BB-9AA5-D32FBFD77CFC}">
      <dgm:prSet/>
      <dgm:spPr/>
      <dgm:t>
        <a:bodyPr/>
        <a:lstStyle/>
        <a:p>
          <a:endParaRPr lang="en-US"/>
        </a:p>
      </dgm:t>
    </dgm:pt>
    <dgm:pt modelId="{AB709AE3-768B-469B-87BB-1AD0A1C6124A}">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F66F31BA-6A46-4E79-ACAE-AB612B8C8C3A}" type="parTrans" cxnId="{46E3AA7D-535F-4A38-9D09-80B4B2383BF1}">
      <dgm:prSet/>
      <dgm:spPr>
        <a:ln>
          <a:solidFill>
            <a:srgbClr val="777877"/>
          </a:solidFill>
        </a:ln>
      </dgm:spPr>
      <dgm:t>
        <a:bodyPr/>
        <a:lstStyle/>
        <a:p>
          <a:endParaRPr lang="en-US"/>
        </a:p>
      </dgm:t>
    </dgm:pt>
    <dgm:pt modelId="{B9D23343-C681-4C82-9915-C209E36F2A49}" type="sibTrans" cxnId="{46E3AA7D-535F-4A38-9D09-80B4B2383BF1}">
      <dgm:prSet/>
      <dgm:spPr/>
      <dgm:t>
        <a:bodyPr/>
        <a:lstStyle/>
        <a:p>
          <a:endParaRPr lang="en-US"/>
        </a:p>
      </dgm:t>
    </dgm:pt>
    <dgm:pt modelId="{B68A8927-39B4-4128-B4BD-D92C4B4F376A}" type="pres">
      <dgm:prSet presAssocID="{1004DB4A-7CD7-4646-BC1D-684C2720DAE4}" presName="diagram" presStyleCnt="0">
        <dgm:presLayoutVars>
          <dgm:chPref val="1"/>
          <dgm:dir/>
          <dgm:animOne val="branch"/>
          <dgm:animLvl val="lvl"/>
          <dgm:resizeHandles/>
        </dgm:presLayoutVars>
      </dgm:prSet>
      <dgm:spPr/>
    </dgm:pt>
    <dgm:pt modelId="{67826AAA-E3A5-461A-9BC3-B7F5D42B632C}" type="pres">
      <dgm:prSet presAssocID="{C38DAAEA-EC1B-490C-B15A-B3A14EA69018}" presName="root" presStyleCnt="0"/>
      <dgm:spPr/>
    </dgm:pt>
    <dgm:pt modelId="{9247087E-F283-42E9-8ED1-C442F5FBC6B9}" type="pres">
      <dgm:prSet presAssocID="{C38DAAEA-EC1B-490C-B15A-B3A14EA69018}" presName="rootComposite" presStyleCnt="0"/>
      <dgm:spPr/>
    </dgm:pt>
    <dgm:pt modelId="{FA5616DD-08F5-44B5-B22E-CE3550E379C0}" type="pres">
      <dgm:prSet presAssocID="{C38DAAEA-EC1B-490C-B15A-B3A14EA69018}" presName="rootText" presStyleLbl="node1" presStyleIdx="0" presStyleCnt="3"/>
      <dgm:spPr/>
    </dgm:pt>
    <dgm:pt modelId="{09B8C030-C6F8-41A1-95B6-0F75863F9047}" type="pres">
      <dgm:prSet presAssocID="{C38DAAEA-EC1B-490C-B15A-B3A14EA69018}" presName="rootConnector" presStyleLbl="node1" presStyleIdx="0" presStyleCnt="3"/>
      <dgm:spPr/>
    </dgm:pt>
    <dgm:pt modelId="{6BB37038-5A23-4418-A162-F16617F4F4D7}" type="pres">
      <dgm:prSet presAssocID="{C38DAAEA-EC1B-490C-B15A-B3A14EA69018}" presName="childShape" presStyleCnt="0"/>
      <dgm:spPr/>
    </dgm:pt>
    <dgm:pt modelId="{5E28631D-E0E6-48B3-9453-FD43A50125AB}" type="pres">
      <dgm:prSet presAssocID="{1F6D74DA-2678-45B5-B308-755B83A0D242}" presName="Name13" presStyleLbl="parChTrans1D2" presStyleIdx="0" presStyleCnt="6"/>
      <dgm:spPr/>
    </dgm:pt>
    <dgm:pt modelId="{CB2E1A35-5343-4905-8F13-9F17BB4C7F04}" type="pres">
      <dgm:prSet presAssocID="{3CDB891C-CDBE-4ECC-B310-7EB7FE9A69D0}" presName="childText" presStyleLbl="bgAcc1" presStyleIdx="0" presStyleCnt="6" custScaleY="49515">
        <dgm:presLayoutVars>
          <dgm:bulletEnabled val="1"/>
        </dgm:presLayoutVars>
      </dgm:prSet>
      <dgm:spPr/>
    </dgm:pt>
    <dgm:pt modelId="{7F13ABD9-9A51-4A97-90DA-C950473A659E}" type="pres">
      <dgm:prSet presAssocID="{15DC2791-6D5C-48A1-82EB-9722C81B2BE1}" presName="Name13" presStyleLbl="parChTrans1D2" presStyleIdx="1" presStyleCnt="6"/>
      <dgm:spPr/>
    </dgm:pt>
    <dgm:pt modelId="{C22BDDFF-8765-4FEE-8703-0FDBB20C22DA}" type="pres">
      <dgm:prSet presAssocID="{C781B4A7-C542-4DC9-B8B3-73C1A296E6AA}" presName="childText" presStyleLbl="bgAcc1" presStyleIdx="1" presStyleCnt="6" custScaleY="49109">
        <dgm:presLayoutVars>
          <dgm:bulletEnabled val="1"/>
        </dgm:presLayoutVars>
      </dgm:prSet>
      <dgm:spPr/>
    </dgm:pt>
    <dgm:pt modelId="{9710A0DD-3390-4E2E-8F9A-5295ED29BE43}" type="pres">
      <dgm:prSet presAssocID="{A2BAABC9-5820-4F4D-BE48-8DDA26B6A523}" presName="root" presStyleCnt="0"/>
      <dgm:spPr/>
    </dgm:pt>
    <dgm:pt modelId="{7BC70FF2-B56F-402A-94C7-6D724ADD6957}" type="pres">
      <dgm:prSet presAssocID="{A2BAABC9-5820-4F4D-BE48-8DDA26B6A523}" presName="rootComposite" presStyleCnt="0"/>
      <dgm:spPr/>
    </dgm:pt>
    <dgm:pt modelId="{5EF0088A-F4AC-49C7-A474-C7F8454D0C97}" type="pres">
      <dgm:prSet presAssocID="{A2BAABC9-5820-4F4D-BE48-8DDA26B6A523}" presName="rootText" presStyleLbl="node1" presStyleIdx="1" presStyleCnt="3"/>
      <dgm:spPr/>
    </dgm:pt>
    <dgm:pt modelId="{ACF57FD0-C64B-4C96-A280-459FD6C4485A}" type="pres">
      <dgm:prSet presAssocID="{A2BAABC9-5820-4F4D-BE48-8DDA26B6A523}" presName="rootConnector" presStyleLbl="node1" presStyleIdx="1" presStyleCnt="3"/>
      <dgm:spPr/>
    </dgm:pt>
    <dgm:pt modelId="{7865BEC3-D6AE-479C-82C7-C5CDA13B2B5B}" type="pres">
      <dgm:prSet presAssocID="{A2BAABC9-5820-4F4D-BE48-8DDA26B6A523}" presName="childShape" presStyleCnt="0"/>
      <dgm:spPr/>
    </dgm:pt>
    <dgm:pt modelId="{75E70D7A-7198-4685-B4F2-0D663549390B}" type="pres">
      <dgm:prSet presAssocID="{A32074C7-BE20-4BD3-9509-45FB51D6E01B}" presName="Name13" presStyleLbl="parChTrans1D2" presStyleIdx="2" presStyleCnt="6"/>
      <dgm:spPr/>
    </dgm:pt>
    <dgm:pt modelId="{1AA9732D-53F2-4DCC-A047-31FD30939DE5}" type="pres">
      <dgm:prSet presAssocID="{182464E1-63EC-4387-B02D-12CC956DA545}" presName="childText" presStyleLbl="bgAcc1" presStyleIdx="2" presStyleCnt="6" custScaleY="49515">
        <dgm:presLayoutVars>
          <dgm:bulletEnabled val="1"/>
        </dgm:presLayoutVars>
      </dgm:prSet>
      <dgm:spPr/>
    </dgm:pt>
    <dgm:pt modelId="{59B342E0-E5DA-4322-91AF-12E7F01349FF}" type="pres">
      <dgm:prSet presAssocID="{265359C4-B1F1-4DBA-A134-4F4D3C23934D}" presName="Name13" presStyleLbl="parChTrans1D2" presStyleIdx="3" presStyleCnt="6"/>
      <dgm:spPr/>
    </dgm:pt>
    <dgm:pt modelId="{DD5A24FC-BABF-462D-A726-61005B1F2178}" type="pres">
      <dgm:prSet presAssocID="{934967F9-9E02-4738-BD4F-CEB14EDEF975}" presName="childText" presStyleLbl="bgAcc1" presStyleIdx="3" presStyleCnt="6" custScaleY="49109">
        <dgm:presLayoutVars>
          <dgm:bulletEnabled val="1"/>
        </dgm:presLayoutVars>
      </dgm:prSet>
      <dgm:spPr/>
    </dgm:pt>
    <dgm:pt modelId="{3E8F7013-CEB4-4A28-A8CB-B3E7B9B3C94E}" type="pres">
      <dgm:prSet presAssocID="{F8FC5975-7809-4B63-9216-6180B8E3E7C7}" presName="root" presStyleCnt="0"/>
      <dgm:spPr/>
    </dgm:pt>
    <dgm:pt modelId="{6FC901CB-FEDB-45FB-95E5-74386516842D}" type="pres">
      <dgm:prSet presAssocID="{F8FC5975-7809-4B63-9216-6180B8E3E7C7}" presName="rootComposite" presStyleCnt="0"/>
      <dgm:spPr/>
    </dgm:pt>
    <dgm:pt modelId="{9D8F116D-DFB8-40D4-844C-61C621A6E96A}" type="pres">
      <dgm:prSet presAssocID="{F8FC5975-7809-4B63-9216-6180B8E3E7C7}" presName="rootText" presStyleLbl="node1" presStyleIdx="2" presStyleCnt="3"/>
      <dgm:spPr/>
    </dgm:pt>
    <dgm:pt modelId="{5B31C0BE-94B7-4F4A-A38E-5F890BA846D8}" type="pres">
      <dgm:prSet presAssocID="{F8FC5975-7809-4B63-9216-6180B8E3E7C7}" presName="rootConnector" presStyleLbl="node1" presStyleIdx="2" presStyleCnt="3"/>
      <dgm:spPr/>
    </dgm:pt>
    <dgm:pt modelId="{0921C8E4-A3F2-4076-8B3A-877ABAB16935}" type="pres">
      <dgm:prSet presAssocID="{F8FC5975-7809-4B63-9216-6180B8E3E7C7}" presName="childShape" presStyleCnt="0"/>
      <dgm:spPr/>
    </dgm:pt>
    <dgm:pt modelId="{DBD0FECC-572E-4036-8129-CFA1170ED66F}" type="pres">
      <dgm:prSet presAssocID="{F3019AA5-C1BF-4110-8EB4-E1D2D2A7CCE0}" presName="Name13" presStyleLbl="parChTrans1D2" presStyleIdx="4" presStyleCnt="6"/>
      <dgm:spPr/>
    </dgm:pt>
    <dgm:pt modelId="{80A3B109-276A-4A1F-9648-6CDAB91A9260}" type="pres">
      <dgm:prSet presAssocID="{6B985916-56DA-4A8C-BBEF-8CABEFC4F71E}" presName="childText" presStyleLbl="bgAcc1" presStyleIdx="4" presStyleCnt="6" custScaleY="54424">
        <dgm:presLayoutVars>
          <dgm:bulletEnabled val="1"/>
        </dgm:presLayoutVars>
      </dgm:prSet>
      <dgm:spPr/>
    </dgm:pt>
    <dgm:pt modelId="{51B93F4C-49FF-41C1-BC00-049BB869827A}" type="pres">
      <dgm:prSet presAssocID="{F66F31BA-6A46-4E79-ACAE-AB612B8C8C3A}" presName="Name13" presStyleLbl="parChTrans1D2" presStyleIdx="5" presStyleCnt="6"/>
      <dgm:spPr/>
    </dgm:pt>
    <dgm:pt modelId="{F8F9B549-0FFE-409C-B750-27004EC31B56}" type="pres">
      <dgm:prSet presAssocID="{AB709AE3-768B-469B-87BB-1AD0A1C6124A}" presName="childText" presStyleLbl="bgAcc1" presStyleIdx="5" presStyleCnt="6" custScaleY="49109">
        <dgm:presLayoutVars>
          <dgm:bulletEnabled val="1"/>
        </dgm:presLayoutVars>
      </dgm:prSet>
      <dgm:spPr/>
    </dgm:pt>
  </dgm:ptLst>
  <dgm:cxnLst>
    <dgm:cxn modelId="{91E4BE01-A7E2-4147-A801-1549ED7B1E10}" srcId="{C38DAAEA-EC1B-490C-B15A-B3A14EA69018}" destId="{C781B4A7-C542-4DC9-B8B3-73C1A296E6AA}" srcOrd="1" destOrd="0" parTransId="{15DC2791-6D5C-48A1-82EB-9722C81B2BE1}" sibTransId="{90F6C8D1-EDB8-421D-82B9-C0580B93DB45}"/>
    <dgm:cxn modelId="{FF55CA0F-9557-4288-A412-74B78A1B1D69}" type="presOf" srcId="{F3019AA5-C1BF-4110-8EB4-E1D2D2A7CCE0}" destId="{DBD0FECC-572E-4036-8129-CFA1170ED66F}" srcOrd="0" destOrd="0" presId="urn:microsoft.com/office/officeart/2005/8/layout/hierarchy3"/>
    <dgm:cxn modelId="{0475311A-B0CF-49BB-9AA5-D32FBFD77CFC}" srcId="{F8FC5975-7809-4B63-9216-6180B8E3E7C7}" destId="{6B985916-56DA-4A8C-BBEF-8CABEFC4F71E}" srcOrd="0" destOrd="0" parTransId="{F3019AA5-C1BF-4110-8EB4-E1D2D2A7CCE0}" sibTransId="{0691DD0E-70FB-4D45-B0F8-8044F3106D73}"/>
    <dgm:cxn modelId="{5979E022-8598-40BF-988B-524B0FA1B921}" type="presOf" srcId="{C38DAAEA-EC1B-490C-B15A-B3A14EA69018}" destId="{FA5616DD-08F5-44B5-B22E-CE3550E379C0}" srcOrd="0" destOrd="0" presId="urn:microsoft.com/office/officeart/2005/8/layout/hierarchy3"/>
    <dgm:cxn modelId="{539C2736-520E-4D04-9665-06B72F80C80F}" type="presOf" srcId="{C781B4A7-C542-4DC9-B8B3-73C1A296E6AA}" destId="{C22BDDFF-8765-4FEE-8703-0FDBB20C22DA}" srcOrd="0" destOrd="0" presId="urn:microsoft.com/office/officeart/2005/8/layout/hierarchy3"/>
    <dgm:cxn modelId="{3B38A740-F2AD-4F55-A84B-B023CA1D1C6C}" type="presOf" srcId="{265359C4-B1F1-4DBA-A134-4F4D3C23934D}" destId="{59B342E0-E5DA-4322-91AF-12E7F01349FF}" srcOrd="0" destOrd="0" presId="urn:microsoft.com/office/officeart/2005/8/layout/hierarchy3"/>
    <dgm:cxn modelId="{B545595B-2987-439A-BB77-5380C7FA94A2}" srcId="{1004DB4A-7CD7-4646-BC1D-684C2720DAE4}" destId="{A2BAABC9-5820-4F4D-BE48-8DDA26B6A523}" srcOrd="1" destOrd="0" parTransId="{08711D33-F5FC-4CB9-B36E-8513A4652728}" sibTransId="{6AAE5F3A-9106-44B3-8F05-47FF06C6C3E3}"/>
    <dgm:cxn modelId="{74713B64-4A4A-4EC8-A29C-41E58C8406E5}" srcId="{1004DB4A-7CD7-4646-BC1D-684C2720DAE4}" destId="{F8FC5975-7809-4B63-9216-6180B8E3E7C7}" srcOrd="2" destOrd="0" parTransId="{E1CA3DAF-902E-418A-85FE-7521DEA3AB01}" sibTransId="{C109DDF6-843E-4412-9271-AD0DAB7832CC}"/>
    <dgm:cxn modelId="{D135594F-2360-4F9B-A99F-E0E2A5B29E90}" srcId="{A2BAABC9-5820-4F4D-BE48-8DDA26B6A523}" destId="{934967F9-9E02-4738-BD4F-CEB14EDEF975}" srcOrd="1" destOrd="0" parTransId="{265359C4-B1F1-4DBA-A134-4F4D3C23934D}" sibTransId="{CEF4E829-1A5B-49BB-B5BF-F9022DCDACC6}"/>
    <dgm:cxn modelId="{B2C79071-8B4A-4640-94E0-F0ADABC15418}" type="presOf" srcId="{3CDB891C-CDBE-4ECC-B310-7EB7FE9A69D0}" destId="{CB2E1A35-5343-4905-8F13-9F17BB4C7F04}" srcOrd="0" destOrd="0" presId="urn:microsoft.com/office/officeart/2005/8/layout/hierarchy3"/>
    <dgm:cxn modelId="{2D697D58-4F08-41EC-8EAF-D24DCBF1B528}" srcId="{1004DB4A-7CD7-4646-BC1D-684C2720DAE4}" destId="{C38DAAEA-EC1B-490C-B15A-B3A14EA69018}" srcOrd="0" destOrd="0" parTransId="{D58451B3-1129-41A3-8BEE-8B789A92BABE}" sibTransId="{E26ADCD6-B259-45B6-B210-6A0B8405F304}"/>
    <dgm:cxn modelId="{9CFAD45A-8243-4CF4-842D-EA360CA05E29}" type="presOf" srcId="{A32074C7-BE20-4BD3-9509-45FB51D6E01B}" destId="{75E70D7A-7198-4685-B4F2-0D663549390B}" srcOrd="0" destOrd="0" presId="urn:microsoft.com/office/officeart/2005/8/layout/hierarchy3"/>
    <dgm:cxn modelId="{46E3AA7D-535F-4A38-9D09-80B4B2383BF1}" srcId="{F8FC5975-7809-4B63-9216-6180B8E3E7C7}" destId="{AB709AE3-768B-469B-87BB-1AD0A1C6124A}" srcOrd="1" destOrd="0" parTransId="{F66F31BA-6A46-4E79-ACAE-AB612B8C8C3A}" sibTransId="{B9D23343-C681-4C82-9915-C209E36F2A49}"/>
    <dgm:cxn modelId="{9711837F-3E31-405A-A20A-D371ED761669}" type="presOf" srcId="{1004DB4A-7CD7-4646-BC1D-684C2720DAE4}" destId="{B68A8927-39B4-4128-B4BD-D92C4B4F376A}" srcOrd="0" destOrd="0" presId="urn:microsoft.com/office/officeart/2005/8/layout/hierarchy3"/>
    <dgm:cxn modelId="{0853AE84-669F-44C4-8A03-D46F0636E35C}" type="presOf" srcId="{A2BAABC9-5820-4F4D-BE48-8DDA26B6A523}" destId="{ACF57FD0-C64B-4C96-A280-459FD6C4485A}" srcOrd="1" destOrd="0" presId="urn:microsoft.com/office/officeart/2005/8/layout/hierarchy3"/>
    <dgm:cxn modelId="{B0AE8B8D-214F-430A-B0E6-0FFC8FAA056B}" type="presOf" srcId="{F8FC5975-7809-4B63-9216-6180B8E3E7C7}" destId="{5B31C0BE-94B7-4F4A-A38E-5F890BA846D8}" srcOrd="1" destOrd="0" presId="urn:microsoft.com/office/officeart/2005/8/layout/hierarchy3"/>
    <dgm:cxn modelId="{9461879C-25F0-4537-9A79-889ECC121906}" type="presOf" srcId="{F8FC5975-7809-4B63-9216-6180B8E3E7C7}" destId="{9D8F116D-DFB8-40D4-844C-61C621A6E96A}" srcOrd="0" destOrd="0" presId="urn:microsoft.com/office/officeart/2005/8/layout/hierarchy3"/>
    <dgm:cxn modelId="{E0D56AA2-E9A9-4F93-9238-1BDC0D367E89}" type="presOf" srcId="{6B985916-56DA-4A8C-BBEF-8CABEFC4F71E}" destId="{80A3B109-276A-4A1F-9648-6CDAB91A9260}" srcOrd="0" destOrd="0" presId="urn:microsoft.com/office/officeart/2005/8/layout/hierarchy3"/>
    <dgm:cxn modelId="{0A5497B8-BE7F-44C7-A726-74496FD0057B}" type="presOf" srcId="{C38DAAEA-EC1B-490C-B15A-B3A14EA69018}" destId="{09B8C030-C6F8-41A1-95B6-0F75863F9047}" srcOrd="1" destOrd="0" presId="urn:microsoft.com/office/officeart/2005/8/layout/hierarchy3"/>
    <dgm:cxn modelId="{5E33E2C3-285A-44F5-B15A-4D54C4A9CCA2}" type="presOf" srcId="{F66F31BA-6A46-4E79-ACAE-AB612B8C8C3A}" destId="{51B93F4C-49FF-41C1-BC00-049BB869827A}" srcOrd="0" destOrd="0" presId="urn:microsoft.com/office/officeart/2005/8/layout/hierarchy3"/>
    <dgm:cxn modelId="{8E15D2C5-E8D7-4958-8A58-78A4EB65160D}" type="presOf" srcId="{934967F9-9E02-4738-BD4F-CEB14EDEF975}" destId="{DD5A24FC-BABF-462D-A726-61005B1F2178}" srcOrd="0" destOrd="0" presId="urn:microsoft.com/office/officeart/2005/8/layout/hierarchy3"/>
    <dgm:cxn modelId="{52B6C8CD-8881-408C-AD1A-5A4FA1A19069}" type="presOf" srcId="{182464E1-63EC-4387-B02D-12CC956DA545}" destId="{1AA9732D-53F2-4DCC-A047-31FD30939DE5}" srcOrd="0" destOrd="0" presId="urn:microsoft.com/office/officeart/2005/8/layout/hierarchy3"/>
    <dgm:cxn modelId="{1002E9D0-0467-46FB-A12F-16CC334AD95C}" type="presOf" srcId="{15DC2791-6D5C-48A1-82EB-9722C81B2BE1}" destId="{7F13ABD9-9A51-4A97-90DA-C950473A659E}" srcOrd="0" destOrd="0" presId="urn:microsoft.com/office/officeart/2005/8/layout/hierarchy3"/>
    <dgm:cxn modelId="{879754D4-12D5-4C2F-9180-E92028BFA1F1}" type="presOf" srcId="{A2BAABC9-5820-4F4D-BE48-8DDA26B6A523}" destId="{5EF0088A-F4AC-49C7-A474-C7F8454D0C97}" srcOrd="0" destOrd="0" presId="urn:microsoft.com/office/officeart/2005/8/layout/hierarchy3"/>
    <dgm:cxn modelId="{500711E8-755C-47AF-95D1-4AAB484AD0CC}" type="presOf" srcId="{1F6D74DA-2678-45B5-B308-755B83A0D242}" destId="{5E28631D-E0E6-48B3-9453-FD43A50125AB}" srcOrd="0" destOrd="0" presId="urn:microsoft.com/office/officeart/2005/8/layout/hierarchy3"/>
    <dgm:cxn modelId="{273842F0-C44B-4905-8D17-D822BCC846A2}" srcId="{A2BAABC9-5820-4F4D-BE48-8DDA26B6A523}" destId="{182464E1-63EC-4387-B02D-12CC956DA545}" srcOrd="0" destOrd="0" parTransId="{A32074C7-BE20-4BD3-9509-45FB51D6E01B}" sibTransId="{9F315288-0505-41E5-B098-72A0A9AF26AA}"/>
    <dgm:cxn modelId="{FEE3FFF7-B5D7-4776-8C7E-A4207EC55769}" srcId="{C38DAAEA-EC1B-490C-B15A-B3A14EA69018}" destId="{3CDB891C-CDBE-4ECC-B310-7EB7FE9A69D0}" srcOrd="0" destOrd="0" parTransId="{1F6D74DA-2678-45B5-B308-755B83A0D242}" sibTransId="{60E67CEA-BECA-4992-83AB-70AA12412B6C}"/>
    <dgm:cxn modelId="{3E7496FD-BF15-4281-8B0E-251F9E1C8F45}" type="presOf" srcId="{AB709AE3-768B-469B-87BB-1AD0A1C6124A}" destId="{F8F9B549-0FFE-409C-B750-27004EC31B56}" srcOrd="0" destOrd="0" presId="urn:microsoft.com/office/officeart/2005/8/layout/hierarchy3"/>
    <dgm:cxn modelId="{D6AA854E-6803-4D14-B03C-514BCEB65EA9}" type="presParOf" srcId="{B68A8927-39B4-4128-B4BD-D92C4B4F376A}" destId="{67826AAA-E3A5-461A-9BC3-B7F5D42B632C}" srcOrd="0" destOrd="0" presId="urn:microsoft.com/office/officeart/2005/8/layout/hierarchy3"/>
    <dgm:cxn modelId="{D74D5714-58F5-4556-8CA9-33F36BC05045}" type="presParOf" srcId="{67826AAA-E3A5-461A-9BC3-B7F5D42B632C}" destId="{9247087E-F283-42E9-8ED1-C442F5FBC6B9}" srcOrd="0" destOrd="0" presId="urn:microsoft.com/office/officeart/2005/8/layout/hierarchy3"/>
    <dgm:cxn modelId="{ECE7EE79-465F-47AA-9B53-8F333B3B86C3}" type="presParOf" srcId="{9247087E-F283-42E9-8ED1-C442F5FBC6B9}" destId="{FA5616DD-08F5-44B5-B22E-CE3550E379C0}" srcOrd="0" destOrd="0" presId="urn:microsoft.com/office/officeart/2005/8/layout/hierarchy3"/>
    <dgm:cxn modelId="{D5933B1D-B54A-4672-83E5-2B8B0E43343C}" type="presParOf" srcId="{9247087E-F283-42E9-8ED1-C442F5FBC6B9}" destId="{09B8C030-C6F8-41A1-95B6-0F75863F9047}" srcOrd="1" destOrd="0" presId="urn:microsoft.com/office/officeart/2005/8/layout/hierarchy3"/>
    <dgm:cxn modelId="{39317188-2749-4A67-9BDA-153F8E566F4D}" type="presParOf" srcId="{67826AAA-E3A5-461A-9BC3-B7F5D42B632C}" destId="{6BB37038-5A23-4418-A162-F16617F4F4D7}" srcOrd="1" destOrd="0" presId="urn:microsoft.com/office/officeart/2005/8/layout/hierarchy3"/>
    <dgm:cxn modelId="{22DCA9A3-16CD-4ABF-BDC4-1E678EAF300D}" type="presParOf" srcId="{6BB37038-5A23-4418-A162-F16617F4F4D7}" destId="{5E28631D-E0E6-48B3-9453-FD43A50125AB}" srcOrd="0" destOrd="0" presId="urn:microsoft.com/office/officeart/2005/8/layout/hierarchy3"/>
    <dgm:cxn modelId="{80694E83-47B2-4E93-90FE-7D27F8570EB9}" type="presParOf" srcId="{6BB37038-5A23-4418-A162-F16617F4F4D7}" destId="{CB2E1A35-5343-4905-8F13-9F17BB4C7F04}" srcOrd="1" destOrd="0" presId="urn:microsoft.com/office/officeart/2005/8/layout/hierarchy3"/>
    <dgm:cxn modelId="{811075D1-8E39-4C12-9ED0-973BCB87020D}" type="presParOf" srcId="{6BB37038-5A23-4418-A162-F16617F4F4D7}" destId="{7F13ABD9-9A51-4A97-90DA-C950473A659E}" srcOrd="2" destOrd="0" presId="urn:microsoft.com/office/officeart/2005/8/layout/hierarchy3"/>
    <dgm:cxn modelId="{C9FDEB62-34D5-4BEC-85CD-8BC187EAA2FB}" type="presParOf" srcId="{6BB37038-5A23-4418-A162-F16617F4F4D7}" destId="{C22BDDFF-8765-4FEE-8703-0FDBB20C22DA}" srcOrd="3" destOrd="0" presId="urn:microsoft.com/office/officeart/2005/8/layout/hierarchy3"/>
    <dgm:cxn modelId="{24954175-BDF5-40D3-9877-FB061469DB53}" type="presParOf" srcId="{B68A8927-39B4-4128-B4BD-D92C4B4F376A}" destId="{9710A0DD-3390-4E2E-8F9A-5295ED29BE43}" srcOrd="1" destOrd="0" presId="urn:microsoft.com/office/officeart/2005/8/layout/hierarchy3"/>
    <dgm:cxn modelId="{A2A6C8FF-31D1-412E-97B5-3EC116D447F0}" type="presParOf" srcId="{9710A0DD-3390-4E2E-8F9A-5295ED29BE43}" destId="{7BC70FF2-B56F-402A-94C7-6D724ADD6957}" srcOrd="0" destOrd="0" presId="urn:microsoft.com/office/officeart/2005/8/layout/hierarchy3"/>
    <dgm:cxn modelId="{A38AC753-BDD0-4700-A1B3-9A2036224247}" type="presParOf" srcId="{7BC70FF2-B56F-402A-94C7-6D724ADD6957}" destId="{5EF0088A-F4AC-49C7-A474-C7F8454D0C97}" srcOrd="0" destOrd="0" presId="urn:microsoft.com/office/officeart/2005/8/layout/hierarchy3"/>
    <dgm:cxn modelId="{3D81D514-0D26-4E38-A0CA-39CDA339AD7E}" type="presParOf" srcId="{7BC70FF2-B56F-402A-94C7-6D724ADD6957}" destId="{ACF57FD0-C64B-4C96-A280-459FD6C4485A}" srcOrd="1" destOrd="0" presId="urn:microsoft.com/office/officeart/2005/8/layout/hierarchy3"/>
    <dgm:cxn modelId="{EEC2DBAD-BCEC-43D0-9D06-F0AC0F9F26F6}" type="presParOf" srcId="{9710A0DD-3390-4E2E-8F9A-5295ED29BE43}" destId="{7865BEC3-D6AE-479C-82C7-C5CDA13B2B5B}" srcOrd="1" destOrd="0" presId="urn:microsoft.com/office/officeart/2005/8/layout/hierarchy3"/>
    <dgm:cxn modelId="{B71B7094-270C-49FF-AAC7-AC6CF5E79C32}" type="presParOf" srcId="{7865BEC3-D6AE-479C-82C7-C5CDA13B2B5B}" destId="{75E70D7A-7198-4685-B4F2-0D663549390B}" srcOrd="0" destOrd="0" presId="urn:microsoft.com/office/officeart/2005/8/layout/hierarchy3"/>
    <dgm:cxn modelId="{99FDC52D-0640-4B4B-8A50-B746B9796A97}" type="presParOf" srcId="{7865BEC3-D6AE-479C-82C7-C5CDA13B2B5B}" destId="{1AA9732D-53F2-4DCC-A047-31FD30939DE5}" srcOrd="1" destOrd="0" presId="urn:microsoft.com/office/officeart/2005/8/layout/hierarchy3"/>
    <dgm:cxn modelId="{605FEE90-CAF9-4755-BD54-DFDF56391414}" type="presParOf" srcId="{7865BEC3-D6AE-479C-82C7-C5CDA13B2B5B}" destId="{59B342E0-E5DA-4322-91AF-12E7F01349FF}" srcOrd="2" destOrd="0" presId="urn:microsoft.com/office/officeart/2005/8/layout/hierarchy3"/>
    <dgm:cxn modelId="{FA890206-8055-4C3C-82F3-1A543762F5A0}" type="presParOf" srcId="{7865BEC3-D6AE-479C-82C7-C5CDA13B2B5B}" destId="{DD5A24FC-BABF-462D-A726-61005B1F2178}" srcOrd="3" destOrd="0" presId="urn:microsoft.com/office/officeart/2005/8/layout/hierarchy3"/>
    <dgm:cxn modelId="{FBD89F35-3C13-4991-9C94-D2B05D90EA9D}" type="presParOf" srcId="{B68A8927-39B4-4128-B4BD-D92C4B4F376A}" destId="{3E8F7013-CEB4-4A28-A8CB-B3E7B9B3C94E}" srcOrd="2" destOrd="0" presId="urn:microsoft.com/office/officeart/2005/8/layout/hierarchy3"/>
    <dgm:cxn modelId="{2CD782B1-8CB6-4E80-940A-BD842CA5C819}" type="presParOf" srcId="{3E8F7013-CEB4-4A28-A8CB-B3E7B9B3C94E}" destId="{6FC901CB-FEDB-45FB-95E5-74386516842D}" srcOrd="0" destOrd="0" presId="urn:microsoft.com/office/officeart/2005/8/layout/hierarchy3"/>
    <dgm:cxn modelId="{0E790ECE-E42C-4AD2-9A82-3AE8A86E790D}" type="presParOf" srcId="{6FC901CB-FEDB-45FB-95E5-74386516842D}" destId="{9D8F116D-DFB8-40D4-844C-61C621A6E96A}" srcOrd="0" destOrd="0" presId="urn:microsoft.com/office/officeart/2005/8/layout/hierarchy3"/>
    <dgm:cxn modelId="{CABC5001-3030-4813-B5E0-F7B26633FF08}" type="presParOf" srcId="{6FC901CB-FEDB-45FB-95E5-74386516842D}" destId="{5B31C0BE-94B7-4F4A-A38E-5F890BA846D8}" srcOrd="1" destOrd="0" presId="urn:microsoft.com/office/officeart/2005/8/layout/hierarchy3"/>
    <dgm:cxn modelId="{A246AD1A-AF3A-4FC6-92AB-EA18E09D160C}" type="presParOf" srcId="{3E8F7013-CEB4-4A28-A8CB-B3E7B9B3C94E}" destId="{0921C8E4-A3F2-4076-8B3A-877ABAB16935}" srcOrd="1" destOrd="0" presId="urn:microsoft.com/office/officeart/2005/8/layout/hierarchy3"/>
    <dgm:cxn modelId="{C32DDBB8-1FC5-4977-8DAE-C6B8D1E48FC3}" type="presParOf" srcId="{0921C8E4-A3F2-4076-8B3A-877ABAB16935}" destId="{DBD0FECC-572E-4036-8129-CFA1170ED66F}" srcOrd="0" destOrd="0" presId="urn:microsoft.com/office/officeart/2005/8/layout/hierarchy3"/>
    <dgm:cxn modelId="{1C54B16E-B904-414E-AA28-74AAAC53A764}" type="presParOf" srcId="{0921C8E4-A3F2-4076-8B3A-877ABAB16935}" destId="{80A3B109-276A-4A1F-9648-6CDAB91A9260}" srcOrd="1" destOrd="0" presId="urn:microsoft.com/office/officeart/2005/8/layout/hierarchy3"/>
    <dgm:cxn modelId="{DD002D7D-5CFF-4A83-B53D-061D0D9B22E1}" type="presParOf" srcId="{0921C8E4-A3F2-4076-8B3A-877ABAB16935}" destId="{51B93F4C-49FF-41C1-BC00-049BB869827A}" srcOrd="2" destOrd="0" presId="urn:microsoft.com/office/officeart/2005/8/layout/hierarchy3"/>
    <dgm:cxn modelId="{8EB7026D-30FA-4F75-AA09-52AE744726D2}" type="presParOf" srcId="{0921C8E4-A3F2-4076-8B3A-877ABAB16935}" destId="{F8F9B549-0FFE-409C-B750-27004EC31B56}" srcOrd="3"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04DB4A-7CD7-4646-BC1D-684C2720DAE4}"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2B46FD41-7DE7-452C-955C-013930AB0B60}">
      <dgm:prSet custT="1"/>
      <dgm:spPr>
        <a:solidFill>
          <a:srgbClr val="B80012"/>
        </a:solidFill>
      </dgm:spPr>
      <dgm:t>
        <a:bodyPr/>
        <a:lstStyle/>
        <a:p>
          <a:r>
            <a:rPr lang="en-US" sz="2000" dirty="0">
              <a:latin typeface="Arial" panose="020B0604020202020204" pitchFamily="34" charset="0"/>
              <a:cs typeface="Arial" panose="020B0604020202020204" pitchFamily="34" charset="0"/>
            </a:rPr>
            <a:t>Team-based practice</a:t>
          </a:r>
        </a:p>
      </dgm:t>
    </dgm:pt>
    <dgm:pt modelId="{87892DE1-D04D-4789-B8B6-BDF07171757A}" type="parTrans" cxnId="{10CAEA24-030D-4F06-B043-2F1A1E7CB28C}">
      <dgm:prSet/>
      <dgm:spPr/>
      <dgm:t>
        <a:bodyPr/>
        <a:lstStyle/>
        <a:p>
          <a:endParaRPr lang="en-US"/>
        </a:p>
      </dgm:t>
    </dgm:pt>
    <dgm:pt modelId="{BF4913D5-384F-49D2-8296-A1195D666953}" type="sibTrans" cxnId="{10CAEA24-030D-4F06-B043-2F1A1E7CB28C}">
      <dgm:prSet/>
      <dgm:spPr/>
      <dgm:t>
        <a:bodyPr/>
        <a:lstStyle/>
        <a:p>
          <a:endParaRPr lang="en-US"/>
        </a:p>
      </dgm:t>
    </dgm:pt>
    <dgm:pt modelId="{45FE77D2-B42A-4A80-BF9B-AD21486E40DA}">
      <dgm:prSet custT="1"/>
      <dgm:spPr>
        <a:solidFill>
          <a:srgbClr val="B80012"/>
        </a:solidFill>
      </dgm:spPr>
      <dgm:t>
        <a:bodyPr/>
        <a:lstStyle/>
        <a:p>
          <a:r>
            <a:rPr lang="en-US" sz="2000" dirty="0">
              <a:latin typeface="Arial" panose="020B0604020202020204" pitchFamily="34" charset="0"/>
              <a:cs typeface="Arial" panose="020B0604020202020204" pitchFamily="34" charset="0"/>
            </a:rPr>
            <a:t>Legal obligations</a:t>
          </a:r>
        </a:p>
      </dgm:t>
    </dgm:pt>
    <dgm:pt modelId="{9109B57C-FF7A-4551-B37E-432EB5506ECF}" type="parTrans" cxnId="{8A150492-1A8F-4FD5-9A25-96644210B13D}">
      <dgm:prSet/>
      <dgm:spPr/>
      <dgm:t>
        <a:bodyPr/>
        <a:lstStyle/>
        <a:p>
          <a:endParaRPr lang="en-US"/>
        </a:p>
      </dgm:t>
    </dgm:pt>
    <dgm:pt modelId="{D6D85D5D-2120-4583-BE93-2CC713557634}" type="sibTrans" cxnId="{8A150492-1A8F-4FD5-9A25-96644210B13D}">
      <dgm:prSet/>
      <dgm:spPr/>
      <dgm:t>
        <a:bodyPr/>
        <a:lstStyle/>
        <a:p>
          <a:endParaRPr lang="en-US"/>
        </a:p>
      </dgm:t>
    </dgm:pt>
    <dgm:pt modelId="{990374AC-372A-45D0-8555-38F78155B2B8}">
      <dgm:prSet custT="1"/>
      <dgm:spPr>
        <a:solidFill>
          <a:srgbClr val="B80012"/>
        </a:solidFill>
      </dgm:spPr>
      <dgm:t>
        <a:bodyPr/>
        <a:lstStyle/>
        <a:p>
          <a:r>
            <a:rPr lang="en-US" sz="2000" dirty="0">
              <a:latin typeface="Arial" panose="020B0604020202020204" pitchFamily="34" charset="0"/>
              <a:cs typeface="Arial" panose="020B0604020202020204" pitchFamily="34" charset="0"/>
            </a:rPr>
            <a:t>Care over lifespan, transitions</a:t>
          </a:r>
        </a:p>
      </dgm:t>
    </dgm:pt>
    <dgm:pt modelId="{3D576BCD-F833-46A7-A01A-06AB76E7E949}" type="parTrans" cxnId="{CA206BEC-5EDC-4566-AE15-1D738A9EB112}">
      <dgm:prSet/>
      <dgm:spPr/>
      <dgm:t>
        <a:bodyPr/>
        <a:lstStyle/>
        <a:p>
          <a:endParaRPr lang="en-US"/>
        </a:p>
      </dgm:t>
    </dgm:pt>
    <dgm:pt modelId="{347BE358-9AD0-4159-B390-2A2DF8477BFA}" type="sibTrans" cxnId="{CA206BEC-5EDC-4566-AE15-1D738A9EB112}">
      <dgm:prSet/>
      <dgm:spPr/>
      <dgm:t>
        <a:bodyPr/>
        <a:lstStyle/>
        <a:p>
          <a:endParaRPr lang="en-US"/>
        </a:p>
      </dgm:t>
    </dgm:pt>
    <dgm:pt modelId="{34027593-9846-4902-9844-6535E6363676}">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EB457497-B5E8-4BED-9C6E-D9C5C28B9E31}" type="parTrans" cxnId="{27C108F2-ED7C-49DA-BF18-7B9482A24037}">
      <dgm:prSet/>
      <dgm:spPr/>
      <dgm:t>
        <a:bodyPr/>
        <a:lstStyle/>
        <a:p>
          <a:endParaRPr lang="en-US"/>
        </a:p>
      </dgm:t>
    </dgm:pt>
    <dgm:pt modelId="{D950DB59-3CB3-4840-9687-7F8DFDE05BFB}" type="sibTrans" cxnId="{27C108F2-ED7C-49DA-BF18-7B9482A24037}">
      <dgm:prSet/>
      <dgm:spPr/>
      <dgm:t>
        <a:bodyPr/>
        <a:lstStyle/>
        <a:p>
          <a:endParaRPr lang="en-US"/>
        </a:p>
      </dgm:t>
    </dgm:pt>
    <dgm:pt modelId="{45A83BAA-02BC-4692-8213-C768739E7ACA}">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557967DE-11EE-47AD-B475-9284DFD2345B}" type="parTrans" cxnId="{2AB5395E-A63C-4ABF-B423-AFCE31A3E37F}">
      <dgm:prSet/>
      <dgm:spPr>
        <a:ln>
          <a:solidFill>
            <a:srgbClr val="777877"/>
          </a:solidFill>
        </a:ln>
      </dgm:spPr>
      <dgm:t>
        <a:bodyPr/>
        <a:lstStyle/>
        <a:p>
          <a:endParaRPr lang="en-US"/>
        </a:p>
      </dgm:t>
    </dgm:pt>
    <dgm:pt modelId="{1E7FA0B0-8FE6-47C4-9762-573A0A90BB49}" type="sibTrans" cxnId="{2AB5395E-A63C-4ABF-B423-AFCE31A3E37F}">
      <dgm:prSet/>
      <dgm:spPr/>
      <dgm:t>
        <a:bodyPr/>
        <a:lstStyle/>
        <a:p>
          <a:endParaRPr lang="en-US"/>
        </a:p>
      </dgm:t>
    </dgm:pt>
    <dgm:pt modelId="{791D9BFD-71A9-4315-950C-948DBF104550}">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BDC0D229-6368-486B-911C-286BA113388A}" type="parTrans" cxnId="{FF759825-E77E-48B0-B188-C908196D0025}">
      <dgm:prSet/>
      <dgm:spPr/>
      <dgm:t>
        <a:bodyPr/>
        <a:lstStyle/>
        <a:p>
          <a:endParaRPr lang="en-US"/>
        </a:p>
      </dgm:t>
    </dgm:pt>
    <dgm:pt modelId="{EAA435B4-0046-477E-897C-E08DCF313A6E}" type="sibTrans" cxnId="{FF759825-E77E-48B0-B188-C908196D0025}">
      <dgm:prSet/>
      <dgm:spPr/>
      <dgm:t>
        <a:bodyPr/>
        <a:lstStyle/>
        <a:p>
          <a:endParaRPr lang="en-US"/>
        </a:p>
      </dgm:t>
    </dgm:pt>
    <dgm:pt modelId="{1048D08D-6166-43BD-8083-CBA089A0E4C7}">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8D02C611-A561-475D-97F4-9016F2BF0D3E}" type="parTrans" cxnId="{99B271B0-322B-488C-B55A-A0677E0688C7}">
      <dgm:prSet/>
      <dgm:spPr>
        <a:ln>
          <a:solidFill>
            <a:srgbClr val="777877"/>
          </a:solidFill>
        </a:ln>
      </dgm:spPr>
      <dgm:t>
        <a:bodyPr/>
        <a:lstStyle/>
        <a:p>
          <a:endParaRPr lang="en-US"/>
        </a:p>
      </dgm:t>
    </dgm:pt>
    <dgm:pt modelId="{AAAA0F28-F9DA-4E8A-84FC-B2C6E541DAD9}" type="sibTrans" cxnId="{99B271B0-322B-488C-B55A-A0677E0688C7}">
      <dgm:prSet/>
      <dgm:spPr/>
      <dgm:t>
        <a:bodyPr/>
        <a:lstStyle/>
        <a:p>
          <a:endParaRPr lang="en-US"/>
        </a:p>
      </dgm:t>
    </dgm:pt>
    <dgm:pt modelId="{53AF83DA-4F88-49D2-BC8B-4A38FD0F0BC9}">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Presentation</a:t>
          </a:r>
        </a:p>
      </dgm:t>
    </dgm:pt>
    <dgm:pt modelId="{19F02EC9-3D78-47E2-8E36-AF57E4229030}" type="parTrans" cxnId="{E5C67EEC-DBF6-49F9-9463-AC0ACA6DEAA5}">
      <dgm:prSet/>
      <dgm:spPr/>
      <dgm:t>
        <a:bodyPr/>
        <a:lstStyle/>
        <a:p>
          <a:endParaRPr lang="en-US"/>
        </a:p>
      </dgm:t>
    </dgm:pt>
    <dgm:pt modelId="{EB878DF1-3353-4B22-89A4-E7622BFEE450}" type="sibTrans" cxnId="{E5C67EEC-DBF6-49F9-9463-AC0ACA6DEAA5}">
      <dgm:prSet/>
      <dgm:spPr/>
      <dgm:t>
        <a:bodyPr/>
        <a:lstStyle/>
        <a:p>
          <a:endParaRPr lang="en-US"/>
        </a:p>
      </dgm:t>
    </dgm:pt>
    <dgm:pt modelId="{410BD7EB-807C-4FA7-AB17-C4C2B1CD1AF1}">
      <dgm:prSet custT="1"/>
      <dgm:spPr>
        <a:ln>
          <a:solidFill>
            <a:srgbClr val="777877"/>
          </a:solidFill>
        </a:ln>
      </dgm:spPr>
      <dgm:t>
        <a:bodyPr/>
        <a:lstStyle/>
        <a:p>
          <a:r>
            <a:rPr lang="en-US" sz="2000" dirty="0">
              <a:latin typeface="Arial" panose="020B0604020202020204" pitchFamily="34" charset="0"/>
              <a:cs typeface="Arial" panose="020B0604020202020204" pitchFamily="34" charset="0"/>
            </a:rPr>
            <a:t>Case study</a:t>
          </a:r>
        </a:p>
      </dgm:t>
    </dgm:pt>
    <dgm:pt modelId="{56DC4E63-1DBD-4D5C-B664-BB44F2B655E7}" type="parTrans" cxnId="{861A7576-3A7F-4100-A8E5-439262870A27}">
      <dgm:prSet/>
      <dgm:spPr>
        <a:ln>
          <a:solidFill>
            <a:srgbClr val="777877"/>
          </a:solidFill>
        </a:ln>
      </dgm:spPr>
      <dgm:t>
        <a:bodyPr/>
        <a:lstStyle/>
        <a:p>
          <a:endParaRPr lang="en-US"/>
        </a:p>
      </dgm:t>
    </dgm:pt>
    <dgm:pt modelId="{C4653AA3-C3B5-419D-B8B0-4BDAC4BD0881}" type="sibTrans" cxnId="{861A7576-3A7F-4100-A8E5-439262870A27}">
      <dgm:prSet/>
      <dgm:spPr/>
      <dgm:t>
        <a:bodyPr/>
        <a:lstStyle/>
        <a:p>
          <a:endParaRPr lang="en-US"/>
        </a:p>
      </dgm:t>
    </dgm:pt>
    <dgm:pt modelId="{B68A8927-39B4-4128-B4BD-D92C4B4F376A}" type="pres">
      <dgm:prSet presAssocID="{1004DB4A-7CD7-4646-BC1D-684C2720DAE4}" presName="diagram" presStyleCnt="0">
        <dgm:presLayoutVars>
          <dgm:chPref val="1"/>
          <dgm:dir/>
          <dgm:animOne val="branch"/>
          <dgm:animLvl val="lvl"/>
          <dgm:resizeHandles/>
        </dgm:presLayoutVars>
      </dgm:prSet>
      <dgm:spPr/>
    </dgm:pt>
    <dgm:pt modelId="{D813C076-37F7-4462-A46A-8020EDDD6DF6}" type="pres">
      <dgm:prSet presAssocID="{2B46FD41-7DE7-452C-955C-013930AB0B60}" presName="root" presStyleCnt="0"/>
      <dgm:spPr/>
    </dgm:pt>
    <dgm:pt modelId="{D6647F35-D10C-4626-A3B4-095BC4BEF869}" type="pres">
      <dgm:prSet presAssocID="{2B46FD41-7DE7-452C-955C-013930AB0B60}" presName="rootComposite" presStyleCnt="0"/>
      <dgm:spPr/>
    </dgm:pt>
    <dgm:pt modelId="{0BD9C807-242C-4F41-B2DC-0AE76ABBC864}" type="pres">
      <dgm:prSet presAssocID="{2B46FD41-7DE7-452C-955C-013930AB0B60}" presName="rootText" presStyleLbl="node1" presStyleIdx="0" presStyleCnt="3"/>
      <dgm:spPr/>
    </dgm:pt>
    <dgm:pt modelId="{FB9171FC-9864-4B31-9ACB-23FBB7874C41}" type="pres">
      <dgm:prSet presAssocID="{2B46FD41-7DE7-452C-955C-013930AB0B60}" presName="rootConnector" presStyleLbl="node1" presStyleIdx="0" presStyleCnt="3"/>
      <dgm:spPr/>
    </dgm:pt>
    <dgm:pt modelId="{B12566EE-A8A1-4F06-B71E-65FC881EAE50}" type="pres">
      <dgm:prSet presAssocID="{2B46FD41-7DE7-452C-955C-013930AB0B60}" presName="childShape" presStyleCnt="0"/>
      <dgm:spPr/>
    </dgm:pt>
    <dgm:pt modelId="{0EEDE27F-B894-483B-B690-451379DC69BF}" type="pres">
      <dgm:prSet presAssocID="{EB457497-B5E8-4BED-9C6E-D9C5C28B9E31}" presName="Name13" presStyleLbl="parChTrans1D2" presStyleIdx="0" presStyleCnt="6"/>
      <dgm:spPr/>
    </dgm:pt>
    <dgm:pt modelId="{46C61E91-E135-442D-8AE1-A65DF9B582A8}" type="pres">
      <dgm:prSet presAssocID="{34027593-9846-4902-9844-6535E6363676}" presName="childText" presStyleLbl="bgAcc1" presStyleIdx="0" presStyleCnt="6" custScaleY="49331">
        <dgm:presLayoutVars>
          <dgm:bulletEnabled val="1"/>
        </dgm:presLayoutVars>
      </dgm:prSet>
      <dgm:spPr/>
    </dgm:pt>
    <dgm:pt modelId="{71AE2143-2D6D-4FE8-AF38-547CD03EFB88}" type="pres">
      <dgm:prSet presAssocID="{557967DE-11EE-47AD-B475-9284DFD2345B}" presName="Name13" presStyleLbl="parChTrans1D2" presStyleIdx="1" presStyleCnt="6"/>
      <dgm:spPr/>
    </dgm:pt>
    <dgm:pt modelId="{E2480500-C708-40D8-BC57-9011FB9A4F47}" type="pres">
      <dgm:prSet presAssocID="{45A83BAA-02BC-4692-8213-C768739E7ACA}" presName="childText" presStyleLbl="bgAcc1" presStyleIdx="1" presStyleCnt="6" custScaleY="49630">
        <dgm:presLayoutVars>
          <dgm:bulletEnabled val="1"/>
        </dgm:presLayoutVars>
      </dgm:prSet>
      <dgm:spPr/>
    </dgm:pt>
    <dgm:pt modelId="{05DE4E94-7685-4C4B-B08C-B9A1129B86D9}" type="pres">
      <dgm:prSet presAssocID="{45FE77D2-B42A-4A80-BF9B-AD21486E40DA}" presName="root" presStyleCnt="0"/>
      <dgm:spPr/>
    </dgm:pt>
    <dgm:pt modelId="{2E8F1BD5-EF06-4306-B8AA-DCFCAD1DC5EC}" type="pres">
      <dgm:prSet presAssocID="{45FE77D2-B42A-4A80-BF9B-AD21486E40DA}" presName="rootComposite" presStyleCnt="0"/>
      <dgm:spPr/>
    </dgm:pt>
    <dgm:pt modelId="{D14D81F4-B63E-4889-AEE6-04DA8EED3E37}" type="pres">
      <dgm:prSet presAssocID="{45FE77D2-B42A-4A80-BF9B-AD21486E40DA}" presName="rootText" presStyleLbl="node1" presStyleIdx="1" presStyleCnt="3"/>
      <dgm:spPr/>
    </dgm:pt>
    <dgm:pt modelId="{30BAB28F-6DF0-470E-BDD0-F0205AE7D3E9}" type="pres">
      <dgm:prSet presAssocID="{45FE77D2-B42A-4A80-BF9B-AD21486E40DA}" presName="rootConnector" presStyleLbl="node1" presStyleIdx="1" presStyleCnt="3"/>
      <dgm:spPr/>
    </dgm:pt>
    <dgm:pt modelId="{EBDBA4E3-550B-49DD-8876-83E361F9C3C2}" type="pres">
      <dgm:prSet presAssocID="{45FE77D2-B42A-4A80-BF9B-AD21486E40DA}" presName="childShape" presStyleCnt="0"/>
      <dgm:spPr/>
    </dgm:pt>
    <dgm:pt modelId="{9AFBC958-76E8-499A-9C74-5271EB33D60D}" type="pres">
      <dgm:prSet presAssocID="{BDC0D229-6368-486B-911C-286BA113388A}" presName="Name13" presStyleLbl="parChTrans1D2" presStyleIdx="2" presStyleCnt="6"/>
      <dgm:spPr/>
    </dgm:pt>
    <dgm:pt modelId="{76368E38-C02D-4F69-9905-445E2A338540}" type="pres">
      <dgm:prSet presAssocID="{791D9BFD-71A9-4315-950C-948DBF104550}" presName="childText" presStyleLbl="bgAcc1" presStyleIdx="2" presStyleCnt="6" custScaleY="49331">
        <dgm:presLayoutVars>
          <dgm:bulletEnabled val="1"/>
        </dgm:presLayoutVars>
      </dgm:prSet>
      <dgm:spPr/>
    </dgm:pt>
    <dgm:pt modelId="{391AD9D9-85D3-4509-BA10-D0D607292DF3}" type="pres">
      <dgm:prSet presAssocID="{8D02C611-A561-475D-97F4-9016F2BF0D3E}" presName="Name13" presStyleLbl="parChTrans1D2" presStyleIdx="3" presStyleCnt="6"/>
      <dgm:spPr/>
    </dgm:pt>
    <dgm:pt modelId="{3E068031-37F4-4117-8CE0-60561221D55F}" type="pres">
      <dgm:prSet presAssocID="{1048D08D-6166-43BD-8083-CBA089A0E4C7}" presName="childText" presStyleLbl="bgAcc1" presStyleIdx="3" presStyleCnt="6" custScaleY="49630">
        <dgm:presLayoutVars>
          <dgm:bulletEnabled val="1"/>
        </dgm:presLayoutVars>
      </dgm:prSet>
      <dgm:spPr/>
    </dgm:pt>
    <dgm:pt modelId="{35006742-CD5D-40FF-8215-448A904D5D0E}" type="pres">
      <dgm:prSet presAssocID="{990374AC-372A-45D0-8555-38F78155B2B8}" presName="root" presStyleCnt="0"/>
      <dgm:spPr/>
    </dgm:pt>
    <dgm:pt modelId="{ABA14CAF-45BB-4D0B-89F8-7CE669617A47}" type="pres">
      <dgm:prSet presAssocID="{990374AC-372A-45D0-8555-38F78155B2B8}" presName="rootComposite" presStyleCnt="0"/>
      <dgm:spPr/>
    </dgm:pt>
    <dgm:pt modelId="{20133E04-8264-4D0F-830D-4638848BBBE9}" type="pres">
      <dgm:prSet presAssocID="{990374AC-372A-45D0-8555-38F78155B2B8}" presName="rootText" presStyleLbl="node1" presStyleIdx="2" presStyleCnt="3"/>
      <dgm:spPr/>
    </dgm:pt>
    <dgm:pt modelId="{52DB6039-6E08-4099-842F-ED141E359898}" type="pres">
      <dgm:prSet presAssocID="{990374AC-372A-45D0-8555-38F78155B2B8}" presName="rootConnector" presStyleLbl="node1" presStyleIdx="2" presStyleCnt="3"/>
      <dgm:spPr/>
    </dgm:pt>
    <dgm:pt modelId="{C7B24039-1D27-427F-B9AB-141CC23CA2E3}" type="pres">
      <dgm:prSet presAssocID="{990374AC-372A-45D0-8555-38F78155B2B8}" presName="childShape" presStyleCnt="0"/>
      <dgm:spPr/>
    </dgm:pt>
    <dgm:pt modelId="{BC3A057A-8B57-43BB-9CEA-38924241C569}" type="pres">
      <dgm:prSet presAssocID="{19F02EC9-3D78-47E2-8E36-AF57E4229030}" presName="Name13" presStyleLbl="parChTrans1D2" presStyleIdx="4" presStyleCnt="6"/>
      <dgm:spPr/>
    </dgm:pt>
    <dgm:pt modelId="{D306C544-2B91-4B5A-9DFF-EF42BD75FBDB}" type="pres">
      <dgm:prSet presAssocID="{53AF83DA-4F88-49D2-BC8B-4A38FD0F0BC9}" presName="childText" presStyleLbl="bgAcc1" presStyleIdx="4" presStyleCnt="6" custScaleY="49331">
        <dgm:presLayoutVars>
          <dgm:bulletEnabled val="1"/>
        </dgm:presLayoutVars>
      </dgm:prSet>
      <dgm:spPr/>
    </dgm:pt>
    <dgm:pt modelId="{3DC2D4B0-3517-4185-BC47-E84677D7C180}" type="pres">
      <dgm:prSet presAssocID="{56DC4E63-1DBD-4D5C-B664-BB44F2B655E7}" presName="Name13" presStyleLbl="parChTrans1D2" presStyleIdx="5" presStyleCnt="6"/>
      <dgm:spPr/>
    </dgm:pt>
    <dgm:pt modelId="{C4EBD806-A811-4C0A-83D0-AE3AC5591711}" type="pres">
      <dgm:prSet presAssocID="{410BD7EB-807C-4FA7-AB17-C4C2B1CD1AF1}" presName="childText" presStyleLbl="bgAcc1" presStyleIdx="5" presStyleCnt="6" custScaleY="49630">
        <dgm:presLayoutVars>
          <dgm:bulletEnabled val="1"/>
        </dgm:presLayoutVars>
      </dgm:prSet>
      <dgm:spPr/>
    </dgm:pt>
  </dgm:ptLst>
  <dgm:cxnLst>
    <dgm:cxn modelId="{752E1F06-5F27-49F3-9B83-6F00C8BF23E6}" type="presOf" srcId="{990374AC-372A-45D0-8555-38F78155B2B8}" destId="{52DB6039-6E08-4099-842F-ED141E359898}" srcOrd="1" destOrd="0" presId="urn:microsoft.com/office/officeart/2005/8/layout/hierarchy3"/>
    <dgm:cxn modelId="{A76E4A14-D70B-48B6-B337-5AA327FFF4A8}" type="presOf" srcId="{45A83BAA-02BC-4692-8213-C768739E7ACA}" destId="{E2480500-C708-40D8-BC57-9011FB9A4F47}" srcOrd="0" destOrd="0" presId="urn:microsoft.com/office/officeart/2005/8/layout/hierarchy3"/>
    <dgm:cxn modelId="{10CAEA24-030D-4F06-B043-2F1A1E7CB28C}" srcId="{1004DB4A-7CD7-4646-BC1D-684C2720DAE4}" destId="{2B46FD41-7DE7-452C-955C-013930AB0B60}" srcOrd="0" destOrd="0" parTransId="{87892DE1-D04D-4789-B8B6-BDF07171757A}" sibTransId="{BF4913D5-384F-49D2-8296-A1195D666953}"/>
    <dgm:cxn modelId="{5B2E1025-E7D9-4EEC-8D29-68DCE6ED76BD}" type="presOf" srcId="{410BD7EB-807C-4FA7-AB17-C4C2B1CD1AF1}" destId="{C4EBD806-A811-4C0A-83D0-AE3AC5591711}" srcOrd="0" destOrd="0" presId="urn:microsoft.com/office/officeart/2005/8/layout/hierarchy3"/>
    <dgm:cxn modelId="{FF759825-E77E-48B0-B188-C908196D0025}" srcId="{45FE77D2-B42A-4A80-BF9B-AD21486E40DA}" destId="{791D9BFD-71A9-4315-950C-948DBF104550}" srcOrd="0" destOrd="0" parTransId="{BDC0D229-6368-486B-911C-286BA113388A}" sibTransId="{EAA435B4-0046-477E-897C-E08DCF313A6E}"/>
    <dgm:cxn modelId="{8DA64E3B-B03F-40A6-9998-A417BEE7375F}" type="presOf" srcId="{34027593-9846-4902-9844-6535E6363676}" destId="{46C61E91-E135-442D-8AE1-A65DF9B582A8}" srcOrd="0" destOrd="0" presId="urn:microsoft.com/office/officeart/2005/8/layout/hierarchy3"/>
    <dgm:cxn modelId="{2AB5395E-A63C-4ABF-B423-AFCE31A3E37F}" srcId="{2B46FD41-7DE7-452C-955C-013930AB0B60}" destId="{45A83BAA-02BC-4692-8213-C768739E7ACA}" srcOrd="1" destOrd="0" parTransId="{557967DE-11EE-47AD-B475-9284DFD2345B}" sibTransId="{1E7FA0B0-8FE6-47C4-9762-573A0A90BB49}"/>
    <dgm:cxn modelId="{B838EB64-703D-44AE-80F0-67AC00993E18}" type="presOf" srcId="{8D02C611-A561-475D-97F4-9016F2BF0D3E}" destId="{391AD9D9-85D3-4509-BA10-D0D607292DF3}" srcOrd="0" destOrd="0" presId="urn:microsoft.com/office/officeart/2005/8/layout/hierarchy3"/>
    <dgm:cxn modelId="{DAFBFC6B-4781-4D61-8007-19D0DF815F35}" type="presOf" srcId="{BDC0D229-6368-486B-911C-286BA113388A}" destId="{9AFBC958-76E8-499A-9C74-5271EB33D60D}" srcOrd="0" destOrd="0" presId="urn:microsoft.com/office/officeart/2005/8/layout/hierarchy3"/>
    <dgm:cxn modelId="{861A7576-3A7F-4100-A8E5-439262870A27}" srcId="{990374AC-372A-45D0-8555-38F78155B2B8}" destId="{410BD7EB-807C-4FA7-AB17-C4C2B1CD1AF1}" srcOrd="1" destOrd="0" parTransId="{56DC4E63-1DBD-4D5C-B664-BB44F2B655E7}" sibTransId="{C4653AA3-C3B5-419D-B8B0-4BDAC4BD0881}"/>
    <dgm:cxn modelId="{DCA68278-9976-42B7-90B8-1C71904D6CEA}" type="presOf" srcId="{2B46FD41-7DE7-452C-955C-013930AB0B60}" destId="{FB9171FC-9864-4B31-9ACB-23FBB7874C41}" srcOrd="1" destOrd="0" presId="urn:microsoft.com/office/officeart/2005/8/layout/hierarchy3"/>
    <dgm:cxn modelId="{9711837F-3E31-405A-A20A-D371ED761669}" type="presOf" srcId="{1004DB4A-7CD7-4646-BC1D-684C2720DAE4}" destId="{B68A8927-39B4-4128-B4BD-D92C4B4F376A}" srcOrd="0" destOrd="0" presId="urn:microsoft.com/office/officeart/2005/8/layout/hierarchy3"/>
    <dgm:cxn modelId="{8A150492-1A8F-4FD5-9A25-96644210B13D}" srcId="{1004DB4A-7CD7-4646-BC1D-684C2720DAE4}" destId="{45FE77D2-B42A-4A80-BF9B-AD21486E40DA}" srcOrd="1" destOrd="0" parTransId="{9109B57C-FF7A-4551-B37E-432EB5506ECF}" sibTransId="{D6D85D5D-2120-4583-BE93-2CC713557634}"/>
    <dgm:cxn modelId="{6E6F17A0-370D-4021-8A48-073E53025F9A}" type="presOf" srcId="{56DC4E63-1DBD-4D5C-B664-BB44F2B655E7}" destId="{3DC2D4B0-3517-4185-BC47-E84677D7C180}" srcOrd="0" destOrd="0" presId="urn:microsoft.com/office/officeart/2005/8/layout/hierarchy3"/>
    <dgm:cxn modelId="{3F809FAB-57FE-4CC6-BD44-B114F28E3EB2}" type="presOf" srcId="{791D9BFD-71A9-4315-950C-948DBF104550}" destId="{76368E38-C02D-4F69-9905-445E2A338540}" srcOrd="0" destOrd="0" presId="urn:microsoft.com/office/officeart/2005/8/layout/hierarchy3"/>
    <dgm:cxn modelId="{99B271B0-322B-488C-B55A-A0677E0688C7}" srcId="{45FE77D2-B42A-4A80-BF9B-AD21486E40DA}" destId="{1048D08D-6166-43BD-8083-CBA089A0E4C7}" srcOrd="1" destOrd="0" parTransId="{8D02C611-A561-475D-97F4-9016F2BF0D3E}" sibTransId="{AAAA0F28-F9DA-4E8A-84FC-B2C6E541DAD9}"/>
    <dgm:cxn modelId="{E959DFB7-898D-4603-951D-C1BF5FB2E670}" type="presOf" srcId="{45FE77D2-B42A-4A80-BF9B-AD21486E40DA}" destId="{30BAB28F-6DF0-470E-BDD0-F0205AE7D3E9}" srcOrd="1" destOrd="0" presId="urn:microsoft.com/office/officeart/2005/8/layout/hierarchy3"/>
    <dgm:cxn modelId="{38303FC8-67D9-46C4-87FD-B583CD057C34}" type="presOf" srcId="{EB457497-B5E8-4BED-9C6E-D9C5C28B9E31}" destId="{0EEDE27F-B894-483B-B690-451379DC69BF}" srcOrd="0" destOrd="0" presId="urn:microsoft.com/office/officeart/2005/8/layout/hierarchy3"/>
    <dgm:cxn modelId="{9E152ECB-5570-4212-8AC2-23772A49E842}" type="presOf" srcId="{2B46FD41-7DE7-452C-955C-013930AB0B60}" destId="{0BD9C807-242C-4F41-B2DC-0AE76ABBC864}" srcOrd="0" destOrd="0" presId="urn:microsoft.com/office/officeart/2005/8/layout/hierarchy3"/>
    <dgm:cxn modelId="{C023FED7-A56B-46CC-AEC1-FB20561E348E}" type="presOf" srcId="{990374AC-372A-45D0-8555-38F78155B2B8}" destId="{20133E04-8264-4D0F-830D-4638848BBBE9}" srcOrd="0" destOrd="0" presId="urn:microsoft.com/office/officeart/2005/8/layout/hierarchy3"/>
    <dgm:cxn modelId="{ACD2FCD9-CECD-426A-A921-4E760CB81A91}" type="presOf" srcId="{45FE77D2-B42A-4A80-BF9B-AD21486E40DA}" destId="{D14D81F4-B63E-4889-AEE6-04DA8EED3E37}" srcOrd="0" destOrd="0" presId="urn:microsoft.com/office/officeart/2005/8/layout/hierarchy3"/>
    <dgm:cxn modelId="{681213DD-20E6-4E06-BAFD-0E8F96A319A1}" type="presOf" srcId="{557967DE-11EE-47AD-B475-9284DFD2345B}" destId="{71AE2143-2D6D-4FE8-AF38-547CD03EFB88}" srcOrd="0" destOrd="0" presId="urn:microsoft.com/office/officeart/2005/8/layout/hierarchy3"/>
    <dgm:cxn modelId="{9D5653DD-1089-4A3E-BBD1-2E8DACEF4D51}" type="presOf" srcId="{1048D08D-6166-43BD-8083-CBA089A0E4C7}" destId="{3E068031-37F4-4117-8CE0-60561221D55F}" srcOrd="0" destOrd="0" presId="urn:microsoft.com/office/officeart/2005/8/layout/hierarchy3"/>
    <dgm:cxn modelId="{CA206BEC-5EDC-4566-AE15-1D738A9EB112}" srcId="{1004DB4A-7CD7-4646-BC1D-684C2720DAE4}" destId="{990374AC-372A-45D0-8555-38F78155B2B8}" srcOrd="2" destOrd="0" parTransId="{3D576BCD-F833-46A7-A01A-06AB76E7E949}" sibTransId="{347BE358-9AD0-4159-B390-2A2DF8477BFA}"/>
    <dgm:cxn modelId="{E5C67EEC-DBF6-49F9-9463-AC0ACA6DEAA5}" srcId="{990374AC-372A-45D0-8555-38F78155B2B8}" destId="{53AF83DA-4F88-49D2-BC8B-4A38FD0F0BC9}" srcOrd="0" destOrd="0" parTransId="{19F02EC9-3D78-47E2-8E36-AF57E4229030}" sibTransId="{EB878DF1-3353-4B22-89A4-E7622BFEE450}"/>
    <dgm:cxn modelId="{27C108F2-ED7C-49DA-BF18-7B9482A24037}" srcId="{2B46FD41-7DE7-452C-955C-013930AB0B60}" destId="{34027593-9846-4902-9844-6535E6363676}" srcOrd="0" destOrd="0" parTransId="{EB457497-B5E8-4BED-9C6E-D9C5C28B9E31}" sibTransId="{D950DB59-3CB3-4840-9687-7F8DFDE05BFB}"/>
    <dgm:cxn modelId="{5EF48AFC-F817-4F46-8387-9322B63C98B6}" type="presOf" srcId="{19F02EC9-3D78-47E2-8E36-AF57E4229030}" destId="{BC3A057A-8B57-43BB-9CEA-38924241C569}" srcOrd="0" destOrd="0" presId="urn:microsoft.com/office/officeart/2005/8/layout/hierarchy3"/>
    <dgm:cxn modelId="{94A5AAFC-D8AA-47EF-8A72-8578A593080C}" type="presOf" srcId="{53AF83DA-4F88-49D2-BC8B-4A38FD0F0BC9}" destId="{D306C544-2B91-4B5A-9DFF-EF42BD75FBDB}" srcOrd="0" destOrd="0" presId="urn:microsoft.com/office/officeart/2005/8/layout/hierarchy3"/>
    <dgm:cxn modelId="{44EF5E61-F471-44DB-835D-5CD28E9B5E5A}" type="presParOf" srcId="{B68A8927-39B4-4128-B4BD-D92C4B4F376A}" destId="{D813C076-37F7-4462-A46A-8020EDDD6DF6}" srcOrd="0" destOrd="0" presId="urn:microsoft.com/office/officeart/2005/8/layout/hierarchy3"/>
    <dgm:cxn modelId="{AD99AE3B-8CEF-4977-B99E-2A3B9329EF36}" type="presParOf" srcId="{D813C076-37F7-4462-A46A-8020EDDD6DF6}" destId="{D6647F35-D10C-4626-A3B4-095BC4BEF869}" srcOrd="0" destOrd="0" presId="urn:microsoft.com/office/officeart/2005/8/layout/hierarchy3"/>
    <dgm:cxn modelId="{7F7F4D2A-8963-4D65-B395-850AEBABC875}" type="presParOf" srcId="{D6647F35-D10C-4626-A3B4-095BC4BEF869}" destId="{0BD9C807-242C-4F41-B2DC-0AE76ABBC864}" srcOrd="0" destOrd="0" presId="urn:microsoft.com/office/officeart/2005/8/layout/hierarchy3"/>
    <dgm:cxn modelId="{094A91DB-6C6E-4609-B368-358E7D2661D7}" type="presParOf" srcId="{D6647F35-D10C-4626-A3B4-095BC4BEF869}" destId="{FB9171FC-9864-4B31-9ACB-23FBB7874C41}" srcOrd="1" destOrd="0" presId="urn:microsoft.com/office/officeart/2005/8/layout/hierarchy3"/>
    <dgm:cxn modelId="{390560F6-A288-4A33-9B7C-CA0846FBC91E}" type="presParOf" srcId="{D813C076-37F7-4462-A46A-8020EDDD6DF6}" destId="{B12566EE-A8A1-4F06-B71E-65FC881EAE50}" srcOrd="1" destOrd="0" presId="urn:microsoft.com/office/officeart/2005/8/layout/hierarchy3"/>
    <dgm:cxn modelId="{49283AD0-1E22-4A4A-940F-E916F2B63268}" type="presParOf" srcId="{B12566EE-A8A1-4F06-B71E-65FC881EAE50}" destId="{0EEDE27F-B894-483B-B690-451379DC69BF}" srcOrd="0" destOrd="0" presId="urn:microsoft.com/office/officeart/2005/8/layout/hierarchy3"/>
    <dgm:cxn modelId="{43E37F6C-5565-4F1A-A93D-DE361793803E}" type="presParOf" srcId="{B12566EE-A8A1-4F06-B71E-65FC881EAE50}" destId="{46C61E91-E135-442D-8AE1-A65DF9B582A8}" srcOrd="1" destOrd="0" presId="urn:microsoft.com/office/officeart/2005/8/layout/hierarchy3"/>
    <dgm:cxn modelId="{2A84FD57-D792-4BDE-878C-8B6907138FF3}" type="presParOf" srcId="{B12566EE-A8A1-4F06-B71E-65FC881EAE50}" destId="{71AE2143-2D6D-4FE8-AF38-547CD03EFB88}" srcOrd="2" destOrd="0" presId="urn:microsoft.com/office/officeart/2005/8/layout/hierarchy3"/>
    <dgm:cxn modelId="{7E87D802-6CB5-4752-962F-37DCDCB97BEF}" type="presParOf" srcId="{B12566EE-A8A1-4F06-B71E-65FC881EAE50}" destId="{E2480500-C708-40D8-BC57-9011FB9A4F47}" srcOrd="3" destOrd="0" presId="urn:microsoft.com/office/officeart/2005/8/layout/hierarchy3"/>
    <dgm:cxn modelId="{4FDBD124-C00A-4385-B62B-629388EF502D}" type="presParOf" srcId="{B68A8927-39B4-4128-B4BD-D92C4B4F376A}" destId="{05DE4E94-7685-4C4B-B08C-B9A1129B86D9}" srcOrd="1" destOrd="0" presId="urn:microsoft.com/office/officeart/2005/8/layout/hierarchy3"/>
    <dgm:cxn modelId="{36F462DE-A4CF-4987-AEC9-F328A072B3A1}" type="presParOf" srcId="{05DE4E94-7685-4C4B-B08C-B9A1129B86D9}" destId="{2E8F1BD5-EF06-4306-B8AA-DCFCAD1DC5EC}" srcOrd="0" destOrd="0" presId="urn:microsoft.com/office/officeart/2005/8/layout/hierarchy3"/>
    <dgm:cxn modelId="{4ACC4E6C-AB8C-4391-9C55-0CC283925C4E}" type="presParOf" srcId="{2E8F1BD5-EF06-4306-B8AA-DCFCAD1DC5EC}" destId="{D14D81F4-B63E-4889-AEE6-04DA8EED3E37}" srcOrd="0" destOrd="0" presId="urn:microsoft.com/office/officeart/2005/8/layout/hierarchy3"/>
    <dgm:cxn modelId="{F18AD342-2315-4641-877A-457D9E55BAEA}" type="presParOf" srcId="{2E8F1BD5-EF06-4306-B8AA-DCFCAD1DC5EC}" destId="{30BAB28F-6DF0-470E-BDD0-F0205AE7D3E9}" srcOrd="1" destOrd="0" presId="urn:microsoft.com/office/officeart/2005/8/layout/hierarchy3"/>
    <dgm:cxn modelId="{03C24E74-5FE8-4E5F-B8AB-48EDC993C426}" type="presParOf" srcId="{05DE4E94-7685-4C4B-B08C-B9A1129B86D9}" destId="{EBDBA4E3-550B-49DD-8876-83E361F9C3C2}" srcOrd="1" destOrd="0" presId="urn:microsoft.com/office/officeart/2005/8/layout/hierarchy3"/>
    <dgm:cxn modelId="{E75E2FC9-3CE5-4C2F-B11D-EDA0544C1B9B}" type="presParOf" srcId="{EBDBA4E3-550B-49DD-8876-83E361F9C3C2}" destId="{9AFBC958-76E8-499A-9C74-5271EB33D60D}" srcOrd="0" destOrd="0" presId="urn:microsoft.com/office/officeart/2005/8/layout/hierarchy3"/>
    <dgm:cxn modelId="{AC17953C-E20B-4081-AF58-1AE6140086E0}" type="presParOf" srcId="{EBDBA4E3-550B-49DD-8876-83E361F9C3C2}" destId="{76368E38-C02D-4F69-9905-445E2A338540}" srcOrd="1" destOrd="0" presId="urn:microsoft.com/office/officeart/2005/8/layout/hierarchy3"/>
    <dgm:cxn modelId="{DFE2F1EF-9518-4AC0-98EE-932E22308635}" type="presParOf" srcId="{EBDBA4E3-550B-49DD-8876-83E361F9C3C2}" destId="{391AD9D9-85D3-4509-BA10-D0D607292DF3}" srcOrd="2" destOrd="0" presId="urn:microsoft.com/office/officeart/2005/8/layout/hierarchy3"/>
    <dgm:cxn modelId="{BEBB14DB-B0BA-4652-8085-9B669B446B12}" type="presParOf" srcId="{EBDBA4E3-550B-49DD-8876-83E361F9C3C2}" destId="{3E068031-37F4-4117-8CE0-60561221D55F}" srcOrd="3" destOrd="0" presId="urn:microsoft.com/office/officeart/2005/8/layout/hierarchy3"/>
    <dgm:cxn modelId="{BBDF44FB-08AC-4243-BD58-8157D61E2D7C}" type="presParOf" srcId="{B68A8927-39B4-4128-B4BD-D92C4B4F376A}" destId="{35006742-CD5D-40FF-8215-448A904D5D0E}" srcOrd="2" destOrd="0" presId="urn:microsoft.com/office/officeart/2005/8/layout/hierarchy3"/>
    <dgm:cxn modelId="{B2E128C5-3A3D-441F-9C5F-A324707687E4}" type="presParOf" srcId="{35006742-CD5D-40FF-8215-448A904D5D0E}" destId="{ABA14CAF-45BB-4D0B-89F8-7CE669617A47}" srcOrd="0" destOrd="0" presId="urn:microsoft.com/office/officeart/2005/8/layout/hierarchy3"/>
    <dgm:cxn modelId="{368361CA-7088-4CDF-A43D-4E25A3A51AF0}" type="presParOf" srcId="{ABA14CAF-45BB-4D0B-89F8-7CE669617A47}" destId="{20133E04-8264-4D0F-830D-4638848BBBE9}" srcOrd="0" destOrd="0" presId="urn:microsoft.com/office/officeart/2005/8/layout/hierarchy3"/>
    <dgm:cxn modelId="{67DB5444-4FF8-4606-B649-A08E26316250}" type="presParOf" srcId="{ABA14CAF-45BB-4D0B-89F8-7CE669617A47}" destId="{52DB6039-6E08-4099-842F-ED141E359898}" srcOrd="1" destOrd="0" presId="urn:microsoft.com/office/officeart/2005/8/layout/hierarchy3"/>
    <dgm:cxn modelId="{D914ECDA-BEEC-4CF4-8B74-4000A6F77A0F}" type="presParOf" srcId="{35006742-CD5D-40FF-8215-448A904D5D0E}" destId="{C7B24039-1D27-427F-B9AB-141CC23CA2E3}" srcOrd="1" destOrd="0" presId="urn:microsoft.com/office/officeart/2005/8/layout/hierarchy3"/>
    <dgm:cxn modelId="{F2BBDE9B-C53F-4229-B504-4C50E30E4D41}" type="presParOf" srcId="{C7B24039-1D27-427F-B9AB-141CC23CA2E3}" destId="{BC3A057A-8B57-43BB-9CEA-38924241C569}" srcOrd="0" destOrd="0" presId="urn:microsoft.com/office/officeart/2005/8/layout/hierarchy3"/>
    <dgm:cxn modelId="{E111C71B-27D4-4F05-A7FF-3BCBEF174473}" type="presParOf" srcId="{C7B24039-1D27-427F-B9AB-141CC23CA2E3}" destId="{D306C544-2B91-4B5A-9DFF-EF42BD75FBDB}" srcOrd="1" destOrd="0" presId="urn:microsoft.com/office/officeart/2005/8/layout/hierarchy3"/>
    <dgm:cxn modelId="{9742EBDE-B7D4-474D-809A-777786F7A039}" type="presParOf" srcId="{C7B24039-1D27-427F-B9AB-141CC23CA2E3}" destId="{3DC2D4B0-3517-4185-BC47-E84677D7C180}" srcOrd="2" destOrd="0" presId="urn:microsoft.com/office/officeart/2005/8/layout/hierarchy3"/>
    <dgm:cxn modelId="{850662F4-32CD-4FD1-8A17-668F96D80A8A}" type="presParOf" srcId="{C7B24039-1D27-427F-B9AB-141CC23CA2E3}" destId="{C4EBD806-A811-4C0A-83D0-AE3AC5591711}" srcOrd="3" destOrd="0" presId="urn:microsoft.com/office/officeart/2005/8/layout/hierarchy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5616DD-08F5-44B5-B22E-CE3550E379C0}">
      <dsp:nvSpPr>
        <dsp:cNvPr id="0" name=""/>
        <dsp:cNvSpPr/>
      </dsp:nvSpPr>
      <dsp:spPr>
        <a:xfrm>
          <a:off x="890" y="217529"/>
          <a:ext cx="2084616" cy="1042308"/>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Contextual, conceptual frameworks</a:t>
          </a:r>
        </a:p>
      </dsp:txBody>
      <dsp:txXfrm>
        <a:off x="31418" y="248057"/>
        <a:ext cx="2023560" cy="981252"/>
      </dsp:txXfrm>
    </dsp:sp>
    <dsp:sp modelId="{5E28631D-E0E6-48B3-9453-FD43A50125AB}">
      <dsp:nvSpPr>
        <dsp:cNvPr id="0" name=""/>
        <dsp:cNvSpPr/>
      </dsp:nvSpPr>
      <dsp:spPr>
        <a:xfrm>
          <a:off x="209352" y="1259837"/>
          <a:ext cx="208461" cy="518626"/>
        </a:xfrm>
        <a:custGeom>
          <a:avLst/>
          <a:gdLst/>
          <a:ahLst/>
          <a:cxnLst/>
          <a:rect l="0" t="0" r="0" b="0"/>
          <a:pathLst>
            <a:path>
              <a:moveTo>
                <a:pt x="0" y="0"/>
              </a:moveTo>
              <a:lnTo>
                <a:pt x="0" y="518626"/>
              </a:lnTo>
              <a:lnTo>
                <a:pt x="208461" y="5186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2E1A35-5343-4905-8F13-9F17BB4C7F04}">
      <dsp:nvSpPr>
        <dsp:cNvPr id="0" name=""/>
        <dsp:cNvSpPr/>
      </dsp:nvSpPr>
      <dsp:spPr>
        <a:xfrm>
          <a:off x="417814" y="1520414"/>
          <a:ext cx="1667693" cy="516099"/>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432930" y="1535530"/>
        <a:ext cx="1637461" cy="485867"/>
      </dsp:txXfrm>
    </dsp:sp>
    <dsp:sp modelId="{7F13ABD9-9A51-4A97-90DA-C950473A659E}">
      <dsp:nvSpPr>
        <dsp:cNvPr id="0" name=""/>
        <dsp:cNvSpPr/>
      </dsp:nvSpPr>
      <dsp:spPr>
        <a:xfrm>
          <a:off x="209352" y="1259837"/>
          <a:ext cx="208461" cy="1293186"/>
        </a:xfrm>
        <a:custGeom>
          <a:avLst/>
          <a:gdLst/>
          <a:ahLst/>
          <a:cxnLst/>
          <a:rect l="0" t="0" r="0" b="0"/>
          <a:pathLst>
            <a:path>
              <a:moveTo>
                <a:pt x="0" y="0"/>
              </a:moveTo>
              <a:lnTo>
                <a:pt x="0" y="1293186"/>
              </a:lnTo>
              <a:lnTo>
                <a:pt x="208461" y="1293186"/>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C22BDDFF-8765-4FEE-8703-0FDBB20C22DA}">
      <dsp:nvSpPr>
        <dsp:cNvPr id="0" name=""/>
        <dsp:cNvSpPr/>
      </dsp:nvSpPr>
      <dsp:spPr>
        <a:xfrm>
          <a:off x="417814" y="2297090"/>
          <a:ext cx="1667693" cy="511867"/>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432806" y="2312082"/>
        <a:ext cx="1637709" cy="481883"/>
      </dsp:txXfrm>
    </dsp:sp>
    <dsp:sp modelId="{5EF0088A-F4AC-49C7-A474-C7F8454D0C97}">
      <dsp:nvSpPr>
        <dsp:cNvPr id="0" name=""/>
        <dsp:cNvSpPr/>
      </dsp:nvSpPr>
      <dsp:spPr>
        <a:xfrm>
          <a:off x="2606662" y="217529"/>
          <a:ext cx="2084616" cy="1042308"/>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Patient-centered care</a:t>
          </a:r>
        </a:p>
      </dsp:txBody>
      <dsp:txXfrm>
        <a:off x="2637190" y="248057"/>
        <a:ext cx="2023560" cy="981252"/>
      </dsp:txXfrm>
    </dsp:sp>
    <dsp:sp modelId="{75E70D7A-7198-4685-B4F2-0D663549390B}">
      <dsp:nvSpPr>
        <dsp:cNvPr id="0" name=""/>
        <dsp:cNvSpPr/>
      </dsp:nvSpPr>
      <dsp:spPr>
        <a:xfrm>
          <a:off x="2815123" y="1259837"/>
          <a:ext cx="208461" cy="518626"/>
        </a:xfrm>
        <a:custGeom>
          <a:avLst/>
          <a:gdLst/>
          <a:ahLst/>
          <a:cxnLst/>
          <a:rect l="0" t="0" r="0" b="0"/>
          <a:pathLst>
            <a:path>
              <a:moveTo>
                <a:pt x="0" y="0"/>
              </a:moveTo>
              <a:lnTo>
                <a:pt x="0" y="518626"/>
              </a:lnTo>
              <a:lnTo>
                <a:pt x="208461" y="5186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A9732D-53F2-4DCC-A047-31FD30939DE5}">
      <dsp:nvSpPr>
        <dsp:cNvPr id="0" name=""/>
        <dsp:cNvSpPr/>
      </dsp:nvSpPr>
      <dsp:spPr>
        <a:xfrm>
          <a:off x="3023585" y="1520414"/>
          <a:ext cx="1667693" cy="516099"/>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3038701" y="1535530"/>
        <a:ext cx="1637461" cy="485867"/>
      </dsp:txXfrm>
    </dsp:sp>
    <dsp:sp modelId="{59B342E0-E5DA-4322-91AF-12E7F01349FF}">
      <dsp:nvSpPr>
        <dsp:cNvPr id="0" name=""/>
        <dsp:cNvSpPr/>
      </dsp:nvSpPr>
      <dsp:spPr>
        <a:xfrm>
          <a:off x="2815123" y="1259837"/>
          <a:ext cx="208461" cy="1293186"/>
        </a:xfrm>
        <a:custGeom>
          <a:avLst/>
          <a:gdLst/>
          <a:ahLst/>
          <a:cxnLst/>
          <a:rect l="0" t="0" r="0" b="0"/>
          <a:pathLst>
            <a:path>
              <a:moveTo>
                <a:pt x="0" y="0"/>
              </a:moveTo>
              <a:lnTo>
                <a:pt x="0" y="1293186"/>
              </a:lnTo>
              <a:lnTo>
                <a:pt x="208461" y="1293186"/>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DD5A24FC-BABF-462D-A726-61005B1F2178}">
      <dsp:nvSpPr>
        <dsp:cNvPr id="0" name=""/>
        <dsp:cNvSpPr/>
      </dsp:nvSpPr>
      <dsp:spPr>
        <a:xfrm>
          <a:off x="3023585" y="2297090"/>
          <a:ext cx="1667693" cy="511867"/>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3038577" y="2312082"/>
        <a:ext cx="1637709" cy="481883"/>
      </dsp:txXfrm>
    </dsp:sp>
    <dsp:sp modelId="{9D8F116D-DFB8-40D4-844C-61C621A6E96A}">
      <dsp:nvSpPr>
        <dsp:cNvPr id="0" name=""/>
        <dsp:cNvSpPr/>
      </dsp:nvSpPr>
      <dsp:spPr>
        <a:xfrm>
          <a:off x="5212433" y="217529"/>
          <a:ext cx="2084616" cy="1042308"/>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Clinical assessment</a:t>
          </a:r>
        </a:p>
      </dsp:txBody>
      <dsp:txXfrm>
        <a:off x="5242961" y="248057"/>
        <a:ext cx="2023560" cy="981252"/>
      </dsp:txXfrm>
    </dsp:sp>
    <dsp:sp modelId="{DBD0FECC-572E-4036-8129-CFA1170ED66F}">
      <dsp:nvSpPr>
        <dsp:cNvPr id="0" name=""/>
        <dsp:cNvSpPr/>
      </dsp:nvSpPr>
      <dsp:spPr>
        <a:xfrm>
          <a:off x="5420894" y="1259837"/>
          <a:ext cx="208461" cy="544210"/>
        </a:xfrm>
        <a:custGeom>
          <a:avLst/>
          <a:gdLst/>
          <a:ahLst/>
          <a:cxnLst/>
          <a:rect l="0" t="0" r="0" b="0"/>
          <a:pathLst>
            <a:path>
              <a:moveTo>
                <a:pt x="0" y="0"/>
              </a:moveTo>
              <a:lnTo>
                <a:pt x="0" y="544210"/>
              </a:lnTo>
              <a:lnTo>
                <a:pt x="208461" y="54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A3B109-276A-4A1F-9648-6CDAB91A9260}">
      <dsp:nvSpPr>
        <dsp:cNvPr id="0" name=""/>
        <dsp:cNvSpPr/>
      </dsp:nvSpPr>
      <dsp:spPr>
        <a:xfrm>
          <a:off x="5629356" y="1520414"/>
          <a:ext cx="1667693" cy="567265"/>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5645971" y="1537029"/>
        <a:ext cx="1634463" cy="534035"/>
      </dsp:txXfrm>
    </dsp:sp>
    <dsp:sp modelId="{51B93F4C-49FF-41C1-BC00-049BB869827A}">
      <dsp:nvSpPr>
        <dsp:cNvPr id="0" name=""/>
        <dsp:cNvSpPr/>
      </dsp:nvSpPr>
      <dsp:spPr>
        <a:xfrm>
          <a:off x="5420894" y="1259837"/>
          <a:ext cx="208461" cy="1344353"/>
        </a:xfrm>
        <a:custGeom>
          <a:avLst/>
          <a:gdLst/>
          <a:ahLst/>
          <a:cxnLst/>
          <a:rect l="0" t="0" r="0" b="0"/>
          <a:pathLst>
            <a:path>
              <a:moveTo>
                <a:pt x="0" y="0"/>
              </a:moveTo>
              <a:lnTo>
                <a:pt x="0" y="1344353"/>
              </a:lnTo>
              <a:lnTo>
                <a:pt x="208461" y="1344353"/>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F8F9B549-0FFE-409C-B750-27004EC31B56}">
      <dsp:nvSpPr>
        <dsp:cNvPr id="0" name=""/>
        <dsp:cNvSpPr/>
      </dsp:nvSpPr>
      <dsp:spPr>
        <a:xfrm>
          <a:off x="5629356" y="2348257"/>
          <a:ext cx="1667693" cy="511867"/>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5644348" y="2363249"/>
        <a:ext cx="1637709" cy="481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9C807-242C-4F41-B2DC-0AE76ABBC864}">
      <dsp:nvSpPr>
        <dsp:cNvPr id="0" name=""/>
        <dsp:cNvSpPr/>
      </dsp:nvSpPr>
      <dsp:spPr>
        <a:xfrm>
          <a:off x="906" y="667589"/>
          <a:ext cx="2121311" cy="1060655"/>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Team-based practice</a:t>
          </a:r>
        </a:p>
      </dsp:txBody>
      <dsp:txXfrm>
        <a:off x="31972" y="698655"/>
        <a:ext cx="2059179" cy="998523"/>
      </dsp:txXfrm>
    </dsp:sp>
    <dsp:sp modelId="{0EEDE27F-B894-483B-B690-451379DC69BF}">
      <dsp:nvSpPr>
        <dsp:cNvPr id="0" name=""/>
        <dsp:cNvSpPr/>
      </dsp:nvSpPr>
      <dsp:spPr>
        <a:xfrm>
          <a:off x="213037" y="1728245"/>
          <a:ext cx="212131" cy="526779"/>
        </a:xfrm>
        <a:custGeom>
          <a:avLst/>
          <a:gdLst/>
          <a:ahLst/>
          <a:cxnLst/>
          <a:rect l="0" t="0" r="0" b="0"/>
          <a:pathLst>
            <a:path>
              <a:moveTo>
                <a:pt x="0" y="0"/>
              </a:moveTo>
              <a:lnTo>
                <a:pt x="0" y="526779"/>
              </a:lnTo>
              <a:lnTo>
                <a:pt x="212131" y="5267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C61E91-E135-442D-8AE1-A65DF9B582A8}">
      <dsp:nvSpPr>
        <dsp:cNvPr id="0" name=""/>
        <dsp:cNvSpPr/>
      </dsp:nvSpPr>
      <dsp:spPr>
        <a:xfrm>
          <a:off x="425168" y="1993409"/>
          <a:ext cx="1697048" cy="523231"/>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440493" y="2008734"/>
        <a:ext cx="1666398" cy="492581"/>
      </dsp:txXfrm>
    </dsp:sp>
    <dsp:sp modelId="{71AE2143-2D6D-4FE8-AF38-547CD03EFB88}">
      <dsp:nvSpPr>
        <dsp:cNvPr id="0" name=""/>
        <dsp:cNvSpPr/>
      </dsp:nvSpPr>
      <dsp:spPr>
        <a:xfrm>
          <a:off x="213037" y="1728245"/>
          <a:ext cx="212131" cy="1316761"/>
        </a:xfrm>
        <a:custGeom>
          <a:avLst/>
          <a:gdLst/>
          <a:ahLst/>
          <a:cxnLst/>
          <a:rect l="0" t="0" r="0" b="0"/>
          <a:pathLst>
            <a:path>
              <a:moveTo>
                <a:pt x="0" y="0"/>
              </a:moveTo>
              <a:lnTo>
                <a:pt x="0" y="1316761"/>
              </a:lnTo>
              <a:lnTo>
                <a:pt x="212131" y="1316761"/>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E2480500-C708-40D8-BC57-9011FB9A4F47}">
      <dsp:nvSpPr>
        <dsp:cNvPr id="0" name=""/>
        <dsp:cNvSpPr/>
      </dsp:nvSpPr>
      <dsp:spPr>
        <a:xfrm>
          <a:off x="425168" y="2781804"/>
          <a:ext cx="1697048" cy="526403"/>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440586" y="2797222"/>
        <a:ext cx="1666212" cy="495567"/>
      </dsp:txXfrm>
    </dsp:sp>
    <dsp:sp modelId="{D14D81F4-B63E-4889-AEE6-04DA8EED3E37}">
      <dsp:nvSpPr>
        <dsp:cNvPr id="0" name=""/>
        <dsp:cNvSpPr/>
      </dsp:nvSpPr>
      <dsp:spPr>
        <a:xfrm>
          <a:off x="2652545" y="667589"/>
          <a:ext cx="2121311" cy="1060655"/>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Legal obligations</a:t>
          </a:r>
        </a:p>
      </dsp:txBody>
      <dsp:txXfrm>
        <a:off x="2683611" y="698655"/>
        <a:ext cx="2059179" cy="998523"/>
      </dsp:txXfrm>
    </dsp:sp>
    <dsp:sp modelId="{9AFBC958-76E8-499A-9C74-5271EB33D60D}">
      <dsp:nvSpPr>
        <dsp:cNvPr id="0" name=""/>
        <dsp:cNvSpPr/>
      </dsp:nvSpPr>
      <dsp:spPr>
        <a:xfrm>
          <a:off x="2864676" y="1728245"/>
          <a:ext cx="212131" cy="526779"/>
        </a:xfrm>
        <a:custGeom>
          <a:avLst/>
          <a:gdLst/>
          <a:ahLst/>
          <a:cxnLst/>
          <a:rect l="0" t="0" r="0" b="0"/>
          <a:pathLst>
            <a:path>
              <a:moveTo>
                <a:pt x="0" y="0"/>
              </a:moveTo>
              <a:lnTo>
                <a:pt x="0" y="526779"/>
              </a:lnTo>
              <a:lnTo>
                <a:pt x="212131" y="5267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368E38-C02D-4F69-9905-445E2A338540}">
      <dsp:nvSpPr>
        <dsp:cNvPr id="0" name=""/>
        <dsp:cNvSpPr/>
      </dsp:nvSpPr>
      <dsp:spPr>
        <a:xfrm>
          <a:off x="3076807" y="1993409"/>
          <a:ext cx="1697048" cy="523231"/>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3092132" y="2008734"/>
        <a:ext cx="1666398" cy="492581"/>
      </dsp:txXfrm>
    </dsp:sp>
    <dsp:sp modelId="{391AD9D9-85D3-4509-BA10-D0D607292DF3}">
      <dsp:nvSpPr>
        <dsp:cNvPr id="0" name=""/>
        <dsp:cNvSpPr/>
      </dsp:nvSpPr>
      <dsp:spPr>
        <a:xfrm>
          <a:off x="2864676" y="1728245"/>
          <a:ext cx="212131" cy="1316761"/>
        </a:xfrm>
        <a:custGeom>
          <a:avLst/>
          <a:gdLst/>
          <a:ahLst/>
          <a:cxnLst/>
          <a:rect l="0" t="0" r="0" b="0"/>
          <a:pathLst>
            <a:path>
              <a:moveTo>
                <a:pt x="0" y="0"/>
              </a:moveTo>
              <a:lnTo>
                <a:pt x="0" y="1316761"/>
              </a:lnTo>
              <a:lnTo>
                <a:pt x="212131" y="1316761"/>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3E068031-37F4-4117-8CE0-60561221D55F}">
      <dsp:nvSpPr>
        <dsp:cNvPr id="0" name=""/>
        <dsp:cNvSpPr/>
      </dsp:nvSpPr>
      <dsp:spPr>
        <a:xfrm>
          <a:off x="3076807" y="2781804"/>
          <a:ext cx="1697048" cy="526403"/>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3092225" y="2797222"/>
        <a:ext cx="1666212" cy="495567"/>
      </dsp:txXfrm>
    </dsp:sp>
    <dsp:sp modelId="{20133E04-8264-4D0F-830D-4638848BBBE9}">
      <dsp:nvSpPr>
        <dsp:cNvPr id="0" name=""/>
        <dsp:cNvSpPr/>
      </dsp:nvSpPr>
      <dsp:spPr>
        <a:xfrm>
          <a:off x="5304184" y="667589"/>
          <a:ext cx="2121311" cy="1060655"/>
        </a:xfrm>
        <a:prstGeom prst="roundRect">
          <a:avLst>
            <a:gd name="adj" fmla="val 10000"/>
          </a:avLst>
        </a:prstGeom>
        <a:solidFill>
          <a:srgbClr val="B80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Care over lifespan, transitions</a:t>
          </a:r>
        </a:p>
      </dsp:txBody>
      <dsp:txXfrm>
        <a:off x="5335250" y="698655"/>
        <a:ext cx="2059179" cy="998523"/>
      </dsp:txXfrm>
    </dsp:sp>
    <dsp:sp modelId="{BC3A057A-8B57-43BB-9CEA-38924241C569}">
      <dsp:nvSpPr>
        <dsp:cNvPr id="0" name=""/>
        <dsp:cNvSpPr/>
      </dsp:nvSpPr>
      <dsp:spPr>
        <a:xfrm>
          <a:off x="5516315" y="1728245"/>
          <a:ext cx="212131" cy="526779"/>
        </a:xfrm>
        <a:custGeom>
          <a:avLst/>
          <a:gdLst/>
          <a:ahLst/>
          <a:cxnLst/>
          <a:rect l="0" t="0" r="0" b="0"/>
          <a:pathLst>
            <a:path>
              <a:moveTo>
                <a:pt x="0" y="0"/>
              </a:moveTo>
              <a:lnTo>
                <a:pt x="0" y="526779"/>
              </a:lnTo>
              <a:lnTo>
                <a:pt x="212131" y="5267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6C544-2B91-4B5A-9DFF-EF42BD75FBDB}">
      <dsp:nvSpPr>
        <dsp:cNvPr id="0" name=""/>
        <dsp:cNvSpPr/>
      </dsp:nvSpPr>
      <dsp:spPr>
        <a:xfrm>
          <a:off x="5728446" y="1993409"/>
          <a:ext cx="1697048" cy="523231"/>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Presentation</a:t>
          </a:r>
        </a:p>
      </dsp:txBody>
      <dsp:txXfrm>
        <a:off x="5743771" y="2008734"/>
        <a:ext cx="1666398" cy="492581"/>
      </dsp:txXfrm>
    </dsp:sp>
    <dsp:sp modelId="{3DC2D4B0-3517-4185-BC47-E84677D7C180}">
      <dsp:nvSpPr>
        <dsp:cNvPr id="0" name=""/>
        <dsp:cNvSpPr/>
      </dsp:nvSpPr>
      <dsp:spPr>
        <a:xfrm>
          <a:off x="5516315" y="1728245"/>
          <a:ext cx="212131" cy="1316761"/>
        </a:xfrm>
        <a:custGeom>
          <a:avLst/>
          <a:gdLst/>
          <a:ahLst/>
          <a:cxnLst/>
          <a:rect l="0" t="0" r="0" b="0"/>
          <a:pathLst>
            <a:path>
              <a:moveTo>
                <a:pt x="0" y="0"/>
              </a:moveTo>
              <a:lnTo>
                <a:pt x="0" y="1316761"/>
              </a:lnTo>
              <a:lnTo>
                <a:pt x="212131" y="1316761"/>
              </a:lnTo>
            </a:path>
          </a:pathLst>
        </a:custGeom>
        <a:noFill/>
        <a:ln w="25400" cap="flat" cmpd="sng" algn="ctr">
          <a:solidFill>
            <a:srgbClr val="777877"/>
          </a:solidFill>
          <a:prstDash val="solid"/>
        </a:ln>
        <a:effectLst/>
      </dsp:spPr>
      <dsp:style>
        <a:lnRef idx="2">
          <a:scrgbClr r="0" g="0" b="0"/>
        </a:lnRef>
        <a:fillRef idx="0">
          <a:scrgbClr r="0" g="0" b="0"/>
        </a:fillRef>
        <a:effectRef idx="0">
          <a:scrgbClr r="0" g="0" b="0"/>
        </a:effectRef>
        <a:fontRef idx="minor"/>
      </dsp:style>
    </dsp:sp>
    <dsp:sp modelId="{C4EBD806-A811-4C0A-83D0-AE3AC5591711}">
      <dsp:nvSpPr>
        <dsp:cNvPr id="0" name=""/>
        <dsp:cNvSpPr/>
      </dsp:nvSpPr>
      <dsp:spPr>
        <a:xfrm>
          <a:off x="5728446" y="2781804"/>
          <a:ext cx="1697048" cy="526403"/>
        </a:xfrm>
        <a:prstGeom prst="roundRect">
          <a:avLst>
            <a:gd name="adj" fmla="val 10000"/>
          </a:avLst>
        </a:prstGeom>
        <a:solidFill>
          <a:schemeClr val="lt1">
            <a:alpha val="90000"/>
            <a:hueOff val="0"/>
            <a:satOff val="0"/>
            <a:lumOff val="0"/>
            <a:alphaOff val="0"/>
          </a:schemeClr>
        </a:solidFill>
        <a:ln w="25400" cap="flat" cmpd="sng" algn="ctr">
          <a:solidFill>
            <a:srgbClr val="777877"/>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Case study</a:t>
          </a:r>
        </a:p>
      </dsp:txBody>
      <dsp:txXfrm>
        <a:off x="5743864" y="2797222"/>
        <a:ext cx="1666212" cy="4955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3E7A230D-9EA1-4835-9D37-C17B4C75D666}" type="datetimeFigureOut">
              <a:rPr lang="en-US" smtClean="0"/>
              <a:t>8/20/2024</a:t>
            </a:fld>
            <a:endParaRPr lang="en-US"/>
          </a:p>
        </p:txBody>
      </p:sp>
      <p:sp>
        <p:nvSpPr>
          <p:cNvPr id="4" name="Slide Image Placeholder 3"/>
          <p:cNvSpPr>
            <a:spLocks noGrp="1" noRot="1" noChangeAspect="1"/>
          </p:cNvSpPr>
          <p:nvPr>
            <p:ph type="sldImg" idx="2"/>
          </p:nvPr>
        </p:nvSpPr>
        <p:spPr>
          <a:xfrm>
            <a:off x="6656388" y="1885950"/>
            <a:ext cx="67913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61225"/>
            <a:ext cx="16084550"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31950"/>
            <a:ext cx="8712200" cy="755650"/>
          </a:xfrm>
          <a:prstGeom prst="rect">
            <a:avLst/>
          </a:prstGeom>
        </p:spPr>
        <p:txBody>
          <a:bodyPr vert="horz" lIns="91440" tIns="45720" rIns="91440" bIns="45720" rtlCol="0" anchor="b"/>
          <a:lstStyle>
            <a:lvl1pPr algn="r">
              <a:defRPr sz="1200"/>
            </a:lvl1pPr>
          </a:lstStyle>
          <a:p>
            <a:fld id="{83C58622-78D7-402A-BA39-1C80FA233B02}" type="slidenum">
              <a:rPr lang="en-US" smtClean="0"/>
              <a:t>‹#›</a:t>
            </a:fld>
            <a:endParaRPr lang="en-US"/>
          </a:p>
        </p:txBody>
      </p:sp>
    </p:spTree>
    <p:extLst>
      <p:ext uri="{BB962C8B-B14F-4D97-AF65-F5344CB8AC3E}">
        <p14:creationId xmlns:p14="http://schemas.microsoft.com/office/powerpoint/2010/main" val="268227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C58622-78D7-402A-BA39-1C80FA233B02}" type="slidenum">
              <a:rPr lang="en-US" smtClean="0"/>
              <a:t>1</a:t>
            </a:fld>
            <a:endParaRPr lang="en-US"/>
          </a:p>
        </p:txBody>
      </p:sp>
    </p:spTree>
    <p:extLst>
      <p:ext uri="{BB962C8B-B14F-4D97-AF65-F5344CB8AC3E}">
        <p14:creationId xmlns:p14="http://schemas.microsoft.com/office/powerpoint/2010/main" val="166622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291839" y="10204704"/>
            <a:ext cx="37307522" cy="10233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583680" y="18434304"/>
            <a:ext cx="30723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7"/>
            <a:ext cx="40746253" cy="2231380"/>
          </a:xfrm>
        </p:spPr>
        <p:txBody>
          <a:bodyPr lIns="0" tIns="0" rIns="0" bIns="0"/>
          <a:lstStyle>
            <a:lvl1pPr>
              <a:defRPr sz="14500" b="1">
                <a:solidFill>
                  <a:srgbClr val="414042"/>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7"/>
            <a:ext cx="40746253" cy="2231380"/>
          </a:xfrm>
        </p:spPr>
        <p:txBody>
          <a:bodyPr lIns="0" tIns="0" rIns="0" bIns="0"/>
          <a:lstStyle>
            <a:lvl1pPr>
              <a:defRPr sz="14500" b="1">
                <a:solidFill>
                  <a:srgbClr val="414042"/>
                </a:solidFill>
                <a:latin typeface="Arial"/>
                <a:cs typeface="Arial"/>
              </a:defRPr>
            </a:lvl1pPr>
          </a:lstStyle>
          <a:p>
            <a:endParaRPr/>
          </a:p>
        </p:txBody>
      </p:sp>
      <p:sp>
        <p:nvSpPr>
          <p:cNvPr id="3" name="Holder 3"/>
          <p:cNvSpPr>
            <a:spLocks noGrp="1"/>
          </p:cNvSpPr>
          <p:nvPr>
            <p:ph sz="half" idx="2"/>
          </p:nvPr>
        </p:nvSpPr>
        <p:spPr>
          <a:xfrm>
            <a:off x="2194560" y="7571232"/>
            <a:ext cx="1909267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2603967" y="7571232"/>
            <a:ext cx="1909267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7"/>
            <a:ext cx="40746253" cy="2231380"/>
          </a:xfrm>
        </p:spPr>
        <p:txBody>
          <a:bodyPr lIns="0" tIns="0" rIns="0" bIns="0"/>
          <a:lstStyle>
            <a:lvl1pPr>
              <a:defRPr sz="14500" b="1">
                <a:solidFill>
                  <a:srgbClr val="414042"/>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7"/>
            <a:ext cx="40746253" cy="1023357"/>
          </a:xfrm>
          <a:prstGeom prst="rect">
            <a:avLst/>
          </a:prstGeom>
        </p:spPr>
        <p:txBody>
          <a:bodyPr wrap="square" lIns="0" tIns="0" rIns="0" bIns="0">
            <a:spAutoFit/>
          </a:bodyPr>
          <a:lstStyle>
            <a:lvl1pPr>
              <a:defRPr sz="6650" b="1">
                <a:solidFill>
                  <a:srgbClr val="414042"/>
                </a:solidFill>
                <a:latin typeface="Arial"/>
                <a:cs typeface="Arial"/>
              </a:defRPr>
            </a:lvl1pPr>
          </a:lstStyle>
          <a:p>
            <a:endParaRPr/>
          </a:p>
        </p:txBody>
      </p:sp>
      <p:sp>
        <p:nvSpPr>
          <p:cNvPr id="3" name="Holder 3"/>
          <p:cNvSpPr>
            <a:spLocks noGrp="1"/>
          </p:cNvSpPr>
          <p:nvPr>
            <p:ph type="body" idx="1"/>
          </p:nvPr>
        </p:nvSpPr>
        <p:spPr>
          <a:xfrm>
            <a:off x="2194560" y="7571232"/>
            <a:ext cx="395020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4923008" y="30614112"/>
            <a:ext cx="14045184" cy="600164"/>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194561" y="30614112"/>
            <a:ext cx="10094976" cy="600164"/>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8/20/2024</a:t>
            </a:fld>
            <a:endParaRPr lang="en-US"/>
          </a:p>
        </p:txBody>
      </p:sp>
      <p:sp>
        <p:nvSpPr>
          <p:cNvPr id="6" name="Holder 6"/>
          <p:cNvSpPr>
            <a:spLocks noGrp="1"/>
          </p:cNvSpPr>
          <p:nvPr>
            <p:ph type="sldNum" sz="quarter" idx="7"/>
          </p:nvPr>
        </p:nvSpPr>
        <p:spPr>
          <a:xfrm>
            <a:off x="31601667" y="30614112"/>
            <a:ext cx="10094976" cy="600164"/>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997885">
        <a:defRPr>
          <a:latin typeface="+mn-lt"/>
          <a:ea typeface="+mn-ea"/>
          <a:cs typeface="+mn-cs"/>
        </a:defRPr>
      </a:lvl2pPr>
      <a:lvl3pPr marL="1995769">
        <a:defRPr>
          <a:latin typeface="+mn-lt"/>
          <a:ea typeface="+mn-ea"/>
          <a:cs typeface="+mn-cs"/>
        </a:defRPr>
      </a:lvl3pPr>
      <a:lvl4pPr marL="2993654">
        <a:defRPr>
          <a:latin typeface="+mn-lt"/>
          <a:ea typeface="+mn-ea"/>
          <a:cs typeface="+mn-cs"/>
        </a:defRPr>
      </a:lvl4pPr>
      <a:lvl5pPr marL="3991539">
        <a:defRPr>
          <a:latin typeface="+mn-lt"/>
          <a:ea typeface="+mn-ea"/>
          <a:cs typeface="+mn-cs"/>
        </a:defRPr>
      </a:lvl5pPr>
      <a:lvl6pPr marL="4989424">
        <a:defRPr>
          <a:latin typeface="+mn-lt"/>
          <a:ea typeface="+mn-ea"/>
          <a:cs typeface="+mn-cs"/>
        </a:defRPr>
      </a:lvl6pPr>
      <a:lvl7pPr marL="5987308">
        <a:defRPr>
          <a:latin typeface="+mn-lt"/>
          <a:ea typeface="+mn-ea"/>
          <a:cs typeface="+mn-cs"/>
        </a:defRPr>
      </a:lvl7pPr>
      <a:lvl8pPr marL="6985193">
        <a:defRPr>
          <a:latin typeface="+mn-lt"/>
          <a:ea typeface="+mn-ea"/>
          <a:cs typeface="+mn-cs"/>
        </a:defRPr>
      </a:lvl8pPr>
      <a:lvl9pPr marL="7983078">
        <a:defRPr>
          <a:latin typeface="+mn-lt"/>
          <a:ea typeface="+mn-ea"/>
          <a:cs typeface="+mn-cs"/>
        </a:defRPr>
      </a:lvl9pPr>
    </p:bodyStyle>
    <p:otherStyle>
      <a:lvl1pPr marL="0">
        <a:defRPr>
          <a:latin typeface="+mn-lt"/>
          <a:ea typeface="+mn-ea"/>
          <a:cs typeface="+mn-cs"/>
        </a:defRPr>
      </a:lvl1pPr>
      <a:lvl2pPr marL="997885">
        <a:defRPr>
          <a:latin typeface="+mn-lt"/>
          <a:ea typeface="+mn-ea"/>
          <a:cs typeface="+mn-cs"/>
        </a:defRPr>
      </a:lvl2pPr>
      <a:lvl3pPr marL="1995769">
        <a:defRPr>
          <a:latin typeface="+mn-lt"/>
          <a:ea typeface="+mn-ea"/>
          <a:cs typeface="+mn-cs"/>
        </a:defRPr>
      </a:lvl3pPr>
      <a:lvl4pPr marL="2993654">
        <a:defRPr>
          <a:latin typeface="+mn-lt"/>
          <a:ea typeface="+mn-ea"/>
          <a:cs typeface="+mn-cs"/>
        </a:defRPr>
      </a:lvl4pPr>
      <a:lvl5pPr marL="3991539">
        <a:defRPr>
          <a:latin typeface="+mn-lt"/>
          <a:ea typeface="+mn-ea"/>
          <a:cs typeface="+mn-cs"/>
        </a:defRPr>
      </a:lvl5pPr>
      <a:lvl6pPr marL="4989424">
        <a:defRPr>
          <a:latin typeface="+mn-lt"/>
          <a:ea typeface="+mn-ea"/>
          <a:cs typeface="+mn-cs"/>
        </a:defRPr>
      </a:lvl6pPr>
      <a:lvl7pPr marL="5987308">
        <a:defRPr>
          <a:latin typeface="+mn-lt"/>
          <a:ea typeface="+mn-ea"/>
          <a:cs typeface="+mn-cs"/>
        </a:defRPr>
      </a:lvl7pPr>
      <a:lvl8pPr marL="6985193">
        <a:defRPr>
          <a:latin typeface="+mn-lt"/>
          <a:ea typeface="+mn-ea"/>
          <a:cs typeface="+mn-cs"/>
        </a:defRPr>
      </a:lvl8pPr>
      <a:lvl9pPr marL="798307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diagramLayout" Target="../diagrams/layout2.xml"/><Relationship Id="rId18" Type="http://schemas.openxmlformats.org/officeDocument/2006/relationships/image" Target="../media/image6.svg"/><Relationship Id="rId26" Type="http://schemas.openxmlformats.org/officeDocument/2006/relationships/image" Target="../media/image8.png"/><Relationship Id="rId21" Type="http://schemas.openxmlformats.org/officeDocument/2006/relationships/chart" Target="../charts/chart2.xml"/><Relationship Id="rId34" Type="http://schemas.openxmlformats.org/officeDocument/2006/relationships/image" Target="../media/image16.png"/><Relationship Id="rId7" Type="http://schemas.openxmlformats.org/officeDocument/2006/relationships/diagramData" Target="../diagrams/data1.xml"/><Relationship Id="rId12" Type="http://schemas.openxmlformats.org/officeDocument/2006/relationships/diagramData" Target="../diagrams/data2.xml"/><Relationship Id="rId17" Type="http://schemas.openxmlformats.org/officeDocument/2006/relationships/image" Target="../media/image5.png"/><Relationship Id="rId25" Type="http://schemas.openxmlformats.org/officeDocument/2006/relationships/chart" Target="../charts/chart6.xml"/><Relationship Id="rId33" Type="http://schemas.openxmlformats.org/officeDocument/2006/relationships/image" Target="../media/image15.svg"/><Relationship Id="rId38" Type="http://schemas.openxmlformats.org/officeDocument/2006/relationships/image" Target="../media/image20.png"/><Relationship Id="rId2" Type="http://schemas.openxmlformats.org/officeDocument/2006/relationships/notesSlide" Target="../notesSlides/notesSlide1.xml"/><Relationship Id="rId16" Type="http://schemas.microsoft.com/office/2007/relationships/diagramDrawing" Target="../diagrams/drawing2.xml"/><Relationship Id="rId20" Type="http://schemas.openxmlformats.org/officeDocument/2006/relationships/chart" Target="../charts/chart1.xml"/><Relationship Id="rId29" Type="http://schemas.openxmlformats.org/officeDocument/2006/relationships/image" Target="../media/image11.svg"/><Relationship Id="rId1" Type="http://schemas.openxmlformats.org/officeDocument/2006/relationships/slideLayout" Target="../slideLayouts/slideLayout3.xml"/><Relationship Id="rId6" Type="http://schemas.openxmlformats.org/officeDocument/2006/relationships/image" Target="../media/image4.svg"/><Relationship Id="rId11" Type="http://schemas.microsoft.com/office/2007/relationships/diagramDrawing" Target="../diagrams/drawing1.xml"/><Relationship Id="rId24" Type="http://schemas.openxmlformats.org/officeDocument/2006/relationships/chart" Target="../charts/chart5.xml"/><Relationship Id="rId32" Type="http://schemas.openxmlformats.org/officeDocument/2006/relationships/image" Target="../media/image14.png"/><Relationship Id="rId37" Type="http://schemas.openxmlformats.org/officeDocument/2006/relationships/image" Target="../media/image19.svg"/><Relationship Id="rId5" Type="http://schemas.openxmlformats.org/officeDocument/2006/relationships/image" Target="../media/image3.png"/><Relationship Id="rId15" Type="http://schemas.openxmlformats.org/officeDocument/2006/relationships/diagramColors" Target="../diagrams/colors2.xml"/><Relationship Id="rId23" Type="http://schemas.openxmlformats.org/officeDocument/2006/relationships/chart" Target="../charts/chart4.xml"/><Relationship Id="rId28" Type="http://schemas.openxmlformats.org/officeDocument/2006/relationships/image" Target="../media/image10.png"/><Relationship Id="rId36" Type="http://schemas.openxmlformats.org/officeDocument/2006/relationships/image" Target="../media/image18.png"/><Relationship Id="rId10" Type="http://schemas.openxmlformats.org/officeDocument/2006/relationships/diagramColors" Target="../diagrams/colors1.xml"/><Relationship Id="rId19" Type="http://schemas.openxmlformats.org/officeDocument/2006/relationships/image" Target="../media/image7.emf"/><Relationship Id="rId31" Type="http://schemas.openxmlformats.org/officeDocument/2006/relationships/image" Target="../media/image13.svg"/><Relationship Id="rId4" Type="http://schemas.openxmlformats.org/officeDocument/2006/relationships/image" Target="../media/image2.svg"/><Relationship Id="rId9" Type="http://schemas.openxmlformats.org/officeDocument/2006/relationships/diagramQuickStyle" Target="../diagrams/quickStyle1.xml"/><Relationship Id="rId14" Type="http://schemas.openxmlformats.org/officeDocument/2006/relationships/diagramQuickStyle" Target="../diagrams/quickStyle2.xml"/><Relationship Id="rId22" Type="http://schemas.openxmlformats.org/officeDocument/2006/relationships/chart" Target="../charts/chart3.xml"/><Relationship Id="rId27" Type="http://schemas.openxmlformats.org/officeDocument/2006/relationships/image" Target="../media/image9.svg"/><Relationship Id="rId30" Type="http://schemas.openxmlformats.org/officeDocument/2006/relationships/image" Target="../media/image12.png"/><Relationship Id="rId35" Type="http://schemas.openxmlformats.org/officeDocument/2006/relationships/image" Target="../media/image17.svg"/><Relationship Id="rId8" Type="http://schemas.openxmlformats.org/officeDocument/2006/relationships/diagramLayout" Target="../diagrams/layout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668801" y="8570231"/>
            <a:ext cx="9552990" cy="9092361"/>
          </a:xfrm>
          <a:prstGeom prst="rect">
            <a:avLst/>
          </a:prstGeom>
        </p:spPr>
        <p:txBody>
          <a:bodyPr vert="horz" wrap="square" lIns="0" tIns="0" rIns="0" bIns="0" rtlCol="0">
            <a:spAutoFit/>
          </a:bodyPr>
          <a:lstStyle/>
          <a:p>
            <a:pPr marL="484919" marR="13860" indent="-457200">
              <a:lnSpc>
                <a:spcPct val="102600"/>
              </a:lnSpc>
              <a:spcBef>
                <a:spcPts val="458"/>
              </a:spcBef>
              <a:spcAft>
                <a:spcPts val="600"/>
              </a:spcAft>
              <a:buFont typeface="Arial" panose="020B0604020202020204" pitchFamily="34" charset="0"/>
              <a:buChar char="•"/>
            </a:pPr>
            <a:r>
              <a:rPr lang="en-US" sz="3600" spc="22" dirty="0">
                <a:solidFill>
                  <a:srgbClr val="231F20"/>
                </a:solidFill>
                <a:latin typeface="Arial"/>
                <a:cs typeface="Arial"/>
              </a:rPr>
              <a:t>National Council on Disability recently </a:t>
            </a:r>
            <a:r>
              <a:rPr lang="en-US" sz="3600" b="1" spc="22" dirty="0">
                <a:solidFill>
                  <a:srgbClr val="231F20"/>
                </a:solidFill>
                <a:latin typeface="Arial"/>
                <a:cs typeface="Arial"/>
              </a:rPr>
              <a:t>urged ACGME to require disability trainings </a:t>
            </a:r>
            <a:r>
              <a:rPr lang="en-US" sz="3600" spc="22" dirty="0">
                <a:solidFill>
                  <a:srgbClr val="231F20"/>
                </a:solidFill>
                <a:latin typeface="Arial"/>
                <a:cs typeface="Arial"/>
              </a:rPr>
              <a:t>in residency</a:t>
            </a:r>
            <a:r>
              <a:rPr lang="en-US" sz="3600" spc="22" baseline="30000" dirty="0">
                <a:solidFill>
                  <a:srgbClr val="231F20"/>
                </a:solidFill>
                <a:latin typeface="Arial"/>
                <a:cs typeface="Arial"/>
              </a:rPr>
              <a:t>1</a:t>
            </a:r>
            <a:endParaRPr lang="en-US" sz="3600" spc="22" dirty="0">
              <a:solidFill>
                <a:srgbClr val="231F20"/>
              </a:solidFill>
              <a:latin typeface="Arial"/>
              <a:cs typeface="Arial"/>
            </a:endParaRPr>
          </a:p>
          <a:p>
            <a:pPr marL="484919" marR="13860" indent="-457200">
              <a:spcBef>
                <a:spcPts val="458"/>
              </a:spcBef>
              <a:spcAft>
                <a:spcPts val="600"/>
              </a:spcAft>
              <a:buFont typeface="Arial" panose="020B0604020202020204" pitchFamily="34" charset="0"/>
              <a:buChar char="•"/>
            </a:pPr>
            <a:r>
              <a:rPr lang="en-US" sz="3600" spc="22" dirty="0">
                <a:solidFill>
                  <a:srgbClr val="231F20"/>
                </a:solidFill>
                <a:latin typeface="Arial"/>
                <a:cs typeface="Arial"/>
              </a:rPr>
              <a:t>Lack of physician autism training yields: </a:t>
            </a:r>
            <a:r>
              <a:rPr lang="en-US" sz="3600" b="1" spc="22" dirty="0">
                <a:solidFill>
                  <a:schemeClr val="bg1"/>
                </a:solidFill>
                <a:latin typeface="Arial"/>
                <a:cs typeface="Arial"/>
              </a:rPr>
              <a:t>limited knowledge </a:t>
            </a:r>
            <a:r>
              <a:rPr lang="en-US" sz="3600" spc="22" dirty="0">
                <a:solidFill>
                  <a:schemeClr val="bg1"/>
                </a:solidFill>
                <a:latin typeface="Arial"/>
                <a:cs typeface="Arial"/>
              </a:rPr>
              <a:t>and </a:t>
            </a:r>
            <a:r>
              <a:rPr lang="en-US" sz="3600" b="1" spc="22" dirty="0">
                <a:solidFill>
                  <a:schemeClr val="bg1"/>
                </a:solidFill>
                <a:latin typeface="Arial"/>
                <a:cs typeface="Arial"/>
              </a:rPr>
              <a:t>low self-efficacy </a:t>
            </a:r>
            <a:r>
              <a:rPr lang="en-US" sz="3600" spc="22" dirty="0">
                <a:solidFill>
                  <a:schemeClr val="bg1"/>
                </a:solidFill>
                <a:latin typeface="Arial"/>
                <a:cs typeface="Arial"/>
              </a:rPr>
              <a:t>in delivering care for  adults.</a:t>
            </a:r>
          </a:p>
          <a:p>
            <a:pPr marL="484919" marR="13860" indent="-457200">
              <a:spcBef>
                <a:spcPts val="458"/>
              </a:spcBef>
              <a:spcAft>
                <a:spcPts val="600"/>
              </a:spcAft>
              <a:buFont typeface="Arial" panose="020B0604020202020204" pitchFamily="34" charset="0"/>
              <a:buChar char="•"/>
            </a:pPr>
            <a:endParaRPr lang="en-US" sz="3600" spc="22" dirty="0">
              <a:solidFill>
                <a:srgbClr val="231F20"/>
              </a:solidFill>
              <a:latin typeface="Arial"/>
              <a:cs typeface="Arial"/>
            </a:endParaRPr>
          </a:p>
          <a:p>
            <a:pPr marL="484919" marR="13860" indent="-457200">
              <a:spcBef>
                <a:spcPts val="458"/>
              </a:spcBef>
              <a:spcAft>
                <a:spcPts val="600"/>
              </a:spcAft>
              <a:buFont typeface="Arial" panose="020B0604020202020204" pitchFamily="34" charset="0"/>
              <a:buChar char="•"/>
            </a:pPr>
            <a:endParaRPr lang="en-US" sz="3600" spc="22" dirty="0">
              <a:solidFill>
                <a:srgbClr val="231F20"/>
              </a:solidFill>
              <a:latin typeface="Arial"/>
              <a:cs typeface="Arial"/>
            </a:endParaRPr>
          </a:p>
          <a:p>
            <a:pPr marL="27719" marR="13860">
              <a:spcBef>
                <a:spcPts val="458"/>
              </a:spcBef>
              <a:spcAft>
                <a:spcPts val="600"/>
              </a:spcAft>
            </a:pPr>
            <a:endParaRPr lang="en-US" sz="3600" spc="22" dirty="0">
              <a:solidFill>
                <a:srgbClr val="231F20"/>
              </a:solidFill>
              <a:latin typeface="Arial"/>
              <a:cs typeface="Arial"/>
            </a:endParaRPr>
          </a:p>
          <a:p>
            <a:pPr marL="27719" marR="13860">
              <a:lnSpc>
                <a:spcPct val="102600"/>
              </a:lnSpc>
              <a:spcBef>
                <a:spcPts val="458"/>
              </a:spcBef>
              <a:spcAft>
                <a:spcPts val="600"/>
              </a:spcAft>
            </a:pPr>
            <a:endParaRPr lang="en-US" sz="1600" spc="22" dirty="0">
              <a:solidFill>
                <a:srgbClr val="231F20"/>
              </a:solidFill>
              <a:latin typeface="Arial"/>
              <a:cs typeface="Arial"/>
            </a:endParaRPr>
          </a:p>
          <a:p>
            <a:pPr marL="484919" marR="13860" indent="-457200">
              <a:lnSpc>
                <a:spcPct val="102600"/>
              </a:lnSpc>
              <a:spcBef>
                <a:spcPts val="458"/>
              </a:spcBef>
              <a:spcAft>
                <a:spcPts val="600"/>
              </a:spcAft>
              <a:buFont typeface="Arial" panose="020B0604020202020204" pitchFamily="34" charset="0"/>
              <a:buChar char="•"/>
            </a:pPr>
            <a:endParaRPr lang="en-US" sz="1600" spc="22" dirty="0">
              <a:solidFill>
                <a:srgbClr val="231F20"/>
              </a:solidFill>
              <a:latin typeface="Arial"/>
              <a:cs typeface="Arial"/>
            </a:endParaRPr>
          </a:p>
          <a:p>
            <a:pPr marL="484919" marR="13860" indent="-457200">
              <a:lnSpc>
                <a:spcPct val="102600"/>
              </a:lnSpc>
              <a:spcBef>
                <a:spcPts val="458"/>
              </a:spcBef>
              <a:spcAft>
                <a:spcPts val="600"/>
              </a:spcAft>
              <a:buFont typeface="Arial" panose="020B0604020202020204" pitchFamily="34" charset="0"/>
              <a:buChar char="•"/>
            </a:pPr>
            <a:r>
              <a:rPr lang="en-US" sz="3600" spc="22" dirty="0">
                <a:solidFill>
                  <a:srgbClr val="231F20"/>
                </a:solidFill>
                <a:latin typeface="Arial"/>
                <a:cs typeface="Arial"/>
              </a:rPr>
              <a:t>To address this gap, we developed  </a:t>
            </a:r>
            <a:r>
              <a:rPr lang="en-US" sz="3600" b="1" spc="22" dirty="0">
                <a:solidFill>
                  <a:srgbClr val="231F20"/>
                </a:solidFill>
                <a:latin typeface="Arial"/>
                <a:cs typeface="Arial"/>
              </a:rPr>
              <a:t>Promoting Residents’ Excellence in Patient-centered </a:t>
            </a:r>
            <a:r>
              <a:rPr lang="en-US" sz="3600" b="1" spc="22" dirty="0" err="1">
                <a:solidFill>
                  <a:srgbClr val="231F20"/>
                </a:solidFill>
                <a:latin typeface="Arial"/>
                <a:cs typeface="Arial"/>
              </a:rPr>
              <a:t>cARE</a:t>
            </a:r>
            <a:r>
              <a:rPr lang="en-US" sz="3600" b="1" spc="22" dirty="0">
                <a:solidFill>
                  <a:srgbClr val="231F20"/>
                </a:solidFill>
                <a:latin typeface="Arial"/>
                <a:cs typeface="Arial"/>
              </a:rPr>
              <a:t> (PREPARE) for Autistic Adults</a:t>
            </a:r>
            <a:r>
              <a:rPr lang="en-US" sz="3600" spc="22" baseline="30000" dirty="0">
                <a:solidFill>
                  <a:srgbClr val="231F20"/>
                </a:solidFill>
                <a:latin typeface="Arial"/>
                <a:cs typeface="Arial"/>
              </a:rPr>
              <a:t>5</a:t>
            </a:r>
            <a:endParaRPr lang="en-US" sz="3600" spc="22" dirty="0">
              <a:solidFill>
                <a:srgbClr val="231F20"/>
              </a:solidFill>
              <a:latin typeface="Arial"/>
              <a:cs typeface="Arial"/>
            </a:endParaRPr>
          </a:p>
        </p:txBody>
      </p:sp>
      <p:sp>
        <p:nvSpPr>
          <p:cNvPr id="2" name="object 2"/>
          <p:cNvSpPr txBox="1">
            <a:spLocks noGrp="1"/>
          </p:cNvSpPr>
          <p:nvPr>
            <p:ph type="title"/>
          </p:nvPr>
        </p:nvSpPr>
        <p:spPr>
          <a:xfrm>
            <a:off x="1572471" y="2467086"/>
            <a:ext cx="40746253" cy="2923877"/>
          </a:xfrm>
          <a:prstGeom prst="rect">
            <a:avLst/>
          </a:prstGeom>
        </p:spPr>
        <p:txBody>
          <a:bodyPr vert="horz" wrap="square" lIns="0" tIns="0" rIns="0" bIns="0" rtlCol="0">
            <a:spAutoFit/>
          </a:bodyPr>
          <a:lstStyle/>
          <a:p>
            <a:pPr marL="27719">
              <a:spcAft>
                <a:spcPts val="1310"/>
              </a:spcAft>
            </a:pPr>
            <a:r>
              <a:rPr lang="en-US" sz="9500" b="0" spc="-87" dirty="0">
                <a:latin typeface="Capita-Bold"/>
                <a:cs typeface="Capita-Bold"/>
              </a:rPr>
              <a:t>Pilot testing of PREPARE for Autistic Adults: An adult autism training for resident physicians designed with autistic adults and family members </a:t>
            </a:r>
          </a:p>
        </p:txBody>
      </p:sp>
      <p:sp>
        <p:nvSpPr>
          <p:cNvPr id="29" name="object 29"/>
          <p:cNvSpPr txBox="1"/>
          <p:nvPr/>
        </p:nvSpPr>
        <p:spPr>
          <a:xfrm>
            <a:off x="33178574" y="26291907"/>
            <a:ext cx="9946053" cy="4284956"/>
          </a:xfrm>
          <a:prstGeom prst="rect">
            <a:avLst/>
          </a:prstGeom>
        </p:spPr>
        <p:txBody>
          <a:bodyPr vert="horz" wrap="square" lIns="0" tIns="0" rIns="0" bIns="0" rtlCol="0">
            <a:spAutoFit/>
          </a:bodyPr>
          <a:lstStyle/>
          <a:p>
            <a:pPr marL="342900" indent="-342900">
              <a:lnSpc>
                <a:spcPct val="107000"/>
              </a:lnSpc>
              <a:spcAft>
                <a:spcPts val="800"/>
              </a:spcAft>
              <a:buFont typeface="+mj-lt"/>
              <a:buAutoNum type="arabicPeriod"/>
            </a:pPr>
            <a:r>
              <a:rPr lang="en-US" sz="1600" dirty="0">
                <a:effectLst/>
                <a:latin typeface="Arial" panose="020B0604020202020204" pitchFamily="34" charset="0"/>
                <a:ea typeface="Calibri" panose="020F0502020204030204" pitchFamily="34" charset="0"/>
                <a:cs typeface="Times New Roman" panose="02020603050405020304" pitchFamily="18" charset="0"/>
              </a:rPr>
              <a:t>Gallegos A. NCD Letter to the ACGME Regarding Disability Competency Training of Medical Professionals. Published online July 16, 2021. https://ncd.gov/publications/2021/ncd-letter-acgme-regarding-disability-competency-training-medical-professionals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07000"/>
              </a:lnSpc>
              <a:spcBef>
                <a:spcPts val="0"/>
              </a:spcBef>
              <a:spcAft>
                <a:spcPts val="800"/>
              </a:spcAft>
              <a:buFont typeface="+mj-lt"/>
              <a:buAutoNum type="arabicPeriod"/>
            </a:pPr>
            <a:r>
              <a:rPr lang="en-US" sz="1600" dirty="0" err="1">
                <a:effectLst/>
                <a:latin typeface="Arial" panose="020B0604020202020204" pitchFamily="34" charset="0"/>
                <a:ea typeface="Calibri" panose="020F0502020204030204" pitchFamily="34" charset="0"/>
                <a:cs typeface="Times New Roman" panose="02020603050405020304" pitchFamily="18" charset="0"/>
              </a:rPr>
              <a:t>Nicolaidis</a:t>
            </a:r>
            <a:r>
              <a:rPr lang="en-US" sz="1600" dirty="0">
                <a:effectLst/>
                <a:latin typeface="Arial" panose="020B0604020202020204" pitchFamily="34" charset="0"/>
                <a:ea typeface="Calibri" panose="020F0502020204030204" pitchFamily="34" charset="0"/>
                <a:cs typeface="Times New Roman" panose="02020603050405020304" pitchFamily="18" charset="0"/>
              </a:rPr>
              <a:t> C, et al. “Respect the way I need to communicate with you”: Healthcare experiences of adults on the autism spectrum. </a:t>
            </a:r>
            <a:r>
              <a:rPr lang="en-US" sz="1600" i="1" dirty="0">
                <a:effectLst/>
                <a:latin typeface="Arial" panose="020B0604020202020204" pitchFamily="34" charset="0"/>
                <a:ea typeface="Calibri" panose="020F0502020204030204" pitchFamily="34" charset="0"/>
                <a:cs typeface="Times New Roman" panose="02020603050405020304" pitchFamily="18" charset="0"/>
              </a:rPr>
              <a:t>Autism</a:t>
            </a:r>
            <a:r>
              <a:rPr lang="en-US" sz="1600" dirty="0">
                <a:effectLst/>
                <a:latin typeface="Arial" panose="020B0604020202020204" pitchFamily="34" charset="0"/>
                <a:ea typeface="Calibri" panose="020F0502020204030204" pitchFamily="34" charset="0"/>
                <a:cs typeface="Times New Roman" panose="02020603050405020304" pitchFamily="18" charset="0"/>
              </a:rPr>
              <a:t>. 2015;19(7):824-831. </a:t>
            </a:r>
          </a:p>
          <a:p>
            <a:pPr marL="342900" marR="0" indent="-342900">
              <a:lnSpc>
                <a:spcPct val="107000"/>
              </a:lnSpc>
              <a:spcBef>
                <a:spcPts val="0"/>
              </a:spcBef>
              <a:spcAft>
                <a:spcPts val="800"/>
              </a:spcAft>
              <a:buFont typeface="+mj-lt"/>
              <a:buAutoNum type="arabicPeriod"/>
            </a:pPr>
            <a:r>
              <a:rPr lang="en-US" sz="1600" dirty="0" err="1">
                <a:effectLst/>
                <a:latin typeface="Arial" panose="020B0604020202020204" pitchFamily="34" charset="0"/>
                <a:ea typeface="Calibri" panose="020F0502020204030204" pitchFamily="34" charset="0"/>
                <a:cs typeface="Times New Roman" panose="02020603050405020304" pitchFamily="18" charset="0"/>
              </a:rPr>
              <a:t>Saqr</a:t>
            </a:r>
            <a:r>
              <a:rPr lang="en-US" sz="1600" dirty="0">
                <a:effectLst/>
                <a:latin typeface="Arial" panose="020B0604020202020204" pitchFamily="34" charset="0"/>
                <a:ea typeface="Calibri" panose="020F0502020204030204" pitchFamily="34" charset="0"/>
                <a:cs typeface="Times New Roman" panose="02020603050405020304" pitchFamily="18" charset="0"/>
              </a:rPr>
              <a:t> Y, et al. Addressing medical needs of adolescents and adults with autism spectrum disorders in a primary care setting. </a:t>
            </a:r>
            <a:r>
              <a:rPr lang="en-US" sz="1600" i="1" dirty="0">
                <a:effectLst/>
                <a:latin typeface="Arial" panose="020B0604020202020204" pitchFamily="34" charset="0"/>
                <a:ea typeface="Calibri" panose="020F0502020204030204" pitchFamily="34" charset="0"/>
                <a:cs typeface="Times New Roman" panose="02020603050405020304" pitchFamily="18" charset="0"/>
              </a:rPr>
              <a:t>Autism</a:t>
            </a:r>
            <a:r>
              <a:rPr lang="en-US" sz="1600" dirty="0">
                <a:effectLst/>
                <a:latin typeface="Arial" panose="020B0604020202020204" pitchFamily="34" charset="0"/>
                <a:ea typeface="Calibri" panose="020F0502020204030204" pitchFamily="34" charset="0"/>
                <a:cs typeface="Times New Roman" panose="02020603050405020304" pitchFamily="18" charset="0"/>
              </a:rPr>
              <a:t>. 2018;22(1):51-61. </a:t>
            </a:r>
          </a:p>
          <a:p>
            <a:pPr marL="342900" marR="0" indent="-342900">
              <a:lnSpc>
                <a:spcPct val="107000"/>
              </a:lnSpc>
              <a:spcBef>
                <a:spcPts val="0"/>
              </a:spcBef>
              <a:spcAft>
                <a:spcPts val="800"/>
              </a:spcAft>
              <a:buFont typeface="+mj-lt"/>
              <a:buAutoNum type="arabicPeriod"/>
            </a:pPr>
            <a:r>
              <a:rPr lang="en-US" sz="1600" dirty="0">
                <a:effectLst/>
                <a:latin typeface="Arial" panose="020B0604020202020204" pitchFamily="34" charset="0"/>
                <a:ea typeface="Calibri" panose="020F0502020204030204" pitchFamily="34" charset="0"/>
                <a:cs typeface="Times New Roman" panose="02020603050405020304" pitchFamily="18" charset="0"/>
              </a:rPr>
              <a:t>Warfield ME, et al. Physician Perspectives on Providing Primary Medical Care to Adults with Autism Spectrum Disorders (ASD). </a:t>
            </a:r>
            <a:r>
              <a:rPr lang="en-US" sz="1600" i="1" dirty="0">
                <a:effectLst/>
                <a:latin typeface="Arial" panose="020B0604020202020204" pitchFamily="34" charset="0"/>
                <a:ea typeface="Calibri" panose="020F0502020204030204" pitchFamily="34" charset="0"/>
                <a:cs typeface="Times New Roman" panose="02020603050405020304" pitchFamily="18" charset="0"/>
              </a:rPr>
              <a:t>J Autism Dev </a:t>
            </a:r>
            <a:r>
              <a:rPr lang="en-US" sz="1600" i="1" dirty="0" err="1">
                <a:effectLst/>
                <a:latin typeface="Arial" panose="020B0604020202020204" pitchFamily="34" charset="0"/>
                <a:ea typeface="Calibri" panose="020F0502020204030204" pitchFamily="34" charset="0"/>
                <a:cs typeface="Times New Roman" panose="02020603050405020304" pitchFamily="18" charset="0"/>
              </a:rPr>
              <a:t>Disord</a:t>
            </a:r>
            <a:r>
              <a:rPr lang="en-US" sz="1600" dirty="0">
                <a:effectLst/>
                <a:latin typeface="Arial" panose="020B0604020202020204" pitchFamily="34" charset="0"/>
                <a:ea typeface="Calibri" panose="020F0502020204030204" pitchFamily="34" charset="0"/>
                <a:cs typeface="Times New Roman" panose="02020603050405020304" pitchFamily="18" charset="0"/>
              </a:rPr>
              <a:t>. 2015;45(7):2209-2217. </a:t>
            </a:r>
          </a:p>
          <a:p>
            <a:pPr marL="342900" marR="0" indent="-342900">
              <a:lnSpc>
                <a:spcPct val="107000"/>
              </a:lnSpc>
              <a:spcBef>
                <a:spcPts val="0"/>
              </a:spcBef>
              <a:spcAft>
                <a:spcPts val="800"/>
              </a:spcAft>
              <a:buFont typeface="+mj-lt"/>
              <a:buAutoNum type="arabicPeriod"/>
            </a:pPr>
            <a:r>
              <a:rPr lang="en-US" sz="1600" dirty="0">
                <a:latin typeface="Arial" panose="020B0604020202020204" pitchFamily="34" charset="0"/>
                <a:ea typeface="Calibri" panose="020F0502020204030204" pitchFamily="34" charset="0"/>
                <a:cs typeface="Times New Roman" panose="02020603050405020304" pitchFamily="18" charset="0"/>
              </a:rPr>
              <a:t>Hand, BN, et al. Development of PREPARE for Autistic Adults: An Adult Autism Training for Resident Physicians Designed with Autistic Adults and Family Members. </a:t>
            </a:r>
            <a:r>
              <a:rPr lang="en-US" sz="1600" i="1" dirty="0">
                <a:latin typeface="Arial" panose="020B0604020202020204" pitchFamily="34" charset="0"/>
                <a:ea typeface="Calibri" panose="020F0502020204030204" pitchFamily="34" charset="0"/>
                <a:cs typeface="Times New Roman" panose="02020603050405020304" pitchFamily="18" charset="0"/>
              </a:rPr>
              <a:t>Autism in Adulthood</a:t>
            </a:r>
            <a:r>
              <a:rPr lang="en-US" sz="1600" dirty="0">
                <a:latin typeface="Arial" panose="020B0604020202020204" pitchFamily="34" charset="0"/>
                <a:ea typeface="Calibri" panose="020F0502020204030204" pitchFamily="34" charset="0"/>
                <a:cs typeface="Times New Roman" panose="02020603050405020304" pitchFamily="18" charset="0"/>
              </a:rPr>
              <a:t>. 2024.</a:t>
            </a:r>
          </a:p>
          <a:p>
            <a:pPr marL="342900" marR="0" indent="-342900">
              <a:lnSpc>
                <a:spcPct val="107000"/>
              </a:lnSpc>
              <a:spcBef>
                <a:spcPts val="0"/>
              </a:spcBef>
              <a:spcAft>
                <a:spcPts val="800"/>
              </a:spcAft>
              <a:buFont typeface="+mj-lt"/>
              <a:buAutoNum type="arabicPeriod"/>
            </a:pPr>
            <a:r>
              <a:rPr lang="en-US" sz="1600" dirty="0" err="1">
                <a:latin typeface="Arial" panose="020B0604020202020204" pitchFamily="34" charset="0"/>
                <a:cs typeface="Arial" panose="020B0604020202020204" pitchFamily="34" charset="0"/>
              </a:rPr>
              <a:t>Iezzoni</a:t>
            </a:r>
            <a:r>
              <a:rPr lang="en-US" sz="1600" dirty="0">
                <a:latin typeface="Arial" panose="020B0604020202020204" pitchFamily="34" charset="0"/>
                <a:cs typeface="Arial" panose="020B0604020202020204" pitchFamily="34" charset="0"/>
              </a:rPr>
              <a:t> LI, et al. Physicians’ Perceptions Of People With Disability And Their Health Care. Health </a:t>
            </a:r>
            <a:r>
              <a:rPr lang="en-US" sz="1600" dirty="0" err="1">
                <a:latin typeface="Arial" panose="020B0604020202020204" pitchFamily="34" charset="0"/>
                <a:cs typeface="Arial" panose="020B0604020202020204" pitchFamily="34" charset="0"/>
              </a:rPr>
              <a:t>Aff</a:t>
            </a:r>
            <a:r>
              <a:rPr lang="en-US" sz="1600" dirty="0">
                <a:latin typeface="Arial" panose="020B0604020202020204" pitchFamily="34" charset="0"/>
                <a:cs typeface="Arial" panose="020B0604020202020204" pitchFamily="34" charset="0"/>
              </a:rPr>
              <a:t> (Millwood). 2021;40(2):297-306. doi:10.1377/hlthaff.2020.01452.  </a:t>
            </a:r>
          </a:p>
          <a:p>
            <a:pPr marL="342900" marR="0" indent="-342900">
              <a:lnSpc>
                <a:spcPct val="107000"/>
              </a:lnSpc>
              <a:spcBef>
                <a:spcPts val="0"/>
              </a:spcBef>
              <a:spcAft>
                <a:spcPts val="800"/>
              </a:spcAft>
              <a:buFont typeface="+mj-lt"/>
              <a:buAutoNum type="arabicPeriod"/>
            </a:pPr>
            <a:endParaRPr lang="en-US" sz="16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p:txBody>
      </p:sp>
      <p:sp>
        <p:nvSpPr>
          <p:cNvPr id="30" name="object 30"/>
          <p:cNvSpPr txBox="1"/>
          <p:nvPr/>
        </p:nvSpPr>
        <p:spPr>
          <a:xfrm>
            <a:off x="1572469" y="1490722"/>
            <a:ext cx="23201241" cy="766409"/>
          </a:xfrm>
          <a:prstGeom prst="rect">
            <a:avLst/>
          </a:prstGeom>
        </p:spPr>
        <p:txBody>
          <a:bodyPr vert="horz" wrap="square" lIns="0" tIns="0" rIns="0" bIns="0" rtlCol="0">
            <a:spAutoFit/>
          </a:bodyPr>
          <a:lstStyle/>
          <a:p>
            <a:pPr marL="27719">
              <a:lnSpc>
                <a:spcPts val="5969"/>
              </a:lnSpc>
            </a:pPr>
            <a:r>
              <a:rPr lang="en-US" sz="5000" spc="-76" dirty="0">
                <a:solidFill>
                  <a:srgbClr val="777877"/>
                </a:solidFill>
                <a:latin typeface="Arial"/>
                <a:cs typeface="Arial"/>
              </a:rPr>
              <a:t>COLLEGE OF MEDICINE</a:t>
            </a:r>
            <a:endParaRPr sz="5000" dirty="0">
              <a:solidFill>
                <a:srgbClr val="777877"/>
              </a:solidFill>
              <a:latin typeface="Arial"/>
              <a:cs typeface="Arial"/>
            </a:endParaRPr>
          </a:p>
        </p:txBody>
      </p:sp>
      <p:sp>
        <p:nvSpPr>
          <p:cNvPr id="4" name="Rectangle 3">
            <a:extLst>
              <a:ext uri="{FF2B5EF4-FFF2-40B4-BE49-F238E27FC236}">
                <a16:creationId xmlns:a16="http://schemas.microsoft.com/office/drawing/2014/main" id="{47855F0A-9760-55E7-9409-29C6F26EBBB6}"/>
              </a:ext>
            </a:extLst>
          </p:cNvPr>
          <p:cNvSpPr/>
          <p:nvPr/>
        </p:nvSpPr>
        <p:spPr>
          <a:xfrm>
            <a:off x="1572469" y="5390963"/>
            <a:ext cx="40932045" cy="1176445"/>
          </a:xfrm>
          <a:prstGeom prst="rect">
            <a:avLst/>
          </a:prstGeom>
          <a:solidFill>
            <a:srgbClr val="B8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800" b="0" spc="-175" dirty="0">
                <a:latin typeface="Arial" panose="020B0604020202020204" pitchFamily="34" charset="0"/>
                <a:cs typeface="Arial" panose="020B0604020202020204" pitchFamily="34" charset="0"/>
              </a:rPr>
              <a:t>Brittany Hand, Daniel Gilmore, J Madison </a:t>
            </a:r>
            <a:r>
              <a:rPr lang="en-US" sz="3800" b="0" spc="-175" dirty="0" err="1">
                <a:latin typeface="Arial" panose="020B0604020202020204" pitchFamily="34" charset="0"/>
                <a:cs typeface="Arial" panose="020B0604020202020204" pitchFamily="34" charset="0"/>
              </a:rPr>
              <a:t>Hyer</a:t>
            </a:r>
            <a:r>
              <a:rPr lang="en-US" sz="3800" b="0" spc="-175" dirty="0">
                <a:latin typeface="Arial" panose="020B0604020202020204" pitchFamily="34" charset="0"/>
                <a:cs typeface="Arial" panose="020B0604020202020204" pitchFamily="34" charset="0"/>
              </a:rPr>
              <a:t>, Holden </a:t>
            </a:r>
            <a:r>
              <a:rPr lang="en-US" sz="3800" b="0" spc="-175" dirty="0" err="1">
                <a:latin typeface="Arial" panose="020B0604020202020204" pitchFamily="34" charset="0"/>
                <a:cs typeface="Arial" panose="020B0604020202020204" pitchFamily="34" charset="0"/>
              </a:rPr>
              <a:t>DeVassie</a:t>
            </a:r>
            <a:r>
              <a:rPr lang="en-US" sz="3800" b="0" spc="-175" dirty="0">
                <a:latin typeface="Arial" panose="020B0604020202020204" pitchFamily="34" charset="0"/>
                <a:cs typeface="Arial" panose="020B0604020202020204" pitchFamily="34" charset="0"/>
              </a:rPr>
              <a:t>, Deondray Radford, PREPARE for Autistic Adults Advisory Board, Lisa </a:t>
            </a:r>
            <a:r>
              <a:rPr lang="en-US" sz="3800" b="0" spc="-175" dirty="0" err="1">
                <a:latin typeface="Arial" panose="020B0604020202020204" pitchFamily="34" charset="0"/>
                <a:cs typeface="Arial" panose="020B0604020202020204" pitchFamily="34" charset="0"/>
              </a:rPr>
              <a:t>Juckett</a:t>
            </a:r>
            <a:r>
              <a:rPr lang="en-US" sz="3800" b="0" spc="-175" dirty="0">
                <a:latin typeface="Arial" panose="020B0604020202020204" pitchFamily="34" charset="0"/>
                <a:cs typeface="Arial" panose="020B0604020202020204" pitchFamily="34" charset="0"/>
              </a:rPr>
              <a:t>, Christopher Hanks, Susan M. Havercamp, Daniel </a:t>
            </a:r>
            <a:r>
              <a:rPr lang="en-US" sz="3800" b="0" spc="-175" dirty="0" err="1">
                <a:latin typeface="Arial" panose="020B0604020202020204" pitchFamily="34" charset="0"/>
                <a:cs typeface="Arial" panose="020B0604020202020204" pitchFamily="34" charset="0"/>
              </a:rPr>
              <a:t>Coury</a:t>
            </a:r>
            <a:r>
              <a:rPr lang="en-US" sz="3800" b="0" spc="-175" dirty="0">
                <a:latin typeface="Arial" panose="020B0604020202020204" pitchFamily="34" charset="0"/>
                <a:cs typeface="Arial" panose="020B0604020202020204" pitchFamily="34" charset="0"/>
              </a:rPr>
              <a:t> </a:t>
            </a:r>
            <a:endParaRPr lang="en-US" sz="3800" dirty="0">
              <a:latin typeface="Arial" panose="020B0604020202020204" pitchFamily="34" charset="0"/>
              <a:cs typeface="Arial" panose="020B0604020202020204" pitchFamily="34" charset="0"/>
            </a:endParaRPr>
          </a:p>
        </p:txBody>
      </p:sp>
      <p:grpSp>
        <p:nvGrpSpPr>
          <p:cNvPr id="8" name="Group 7">
            <a:extLst>
              <a:ext uri="{FF2B5EF4-FFF2-40B4-BE49-F238E27FC236}">
                <a16:creationId xmlns:a16="http://schemas.microsoft.com/office/drawing/2014/main" id="{264A8FA1-FFD6-BF67-D8E7-A7C7658020D2}"/>
              </a:ext>
            </a:extLst>
          </p:cNvPr>
          <p:cNvGrpSpPr/>
          <p:nvPr/>
        </p:nvGrpSpPr>
        <p:grpSpPr>
          <a:xfrm>
            <a:off x="1572469" y="6962151"/>
            <a:ext cx="9600942" cy="1327478"/>
            <a:chOff x="18069264" y="6614785"/>
            <a:chExt cx="14898342" cy="1327478"/>
          </a:xfrm>
        </p:grpSpPr>
        <p:sp>
          <p:nvSpPr>
            <p:cNvPr id="10" name="AutoShape 96">
              <a:extLst>
                <a:ext uri="{FF2B5EF4-FFF2-40B4-BE49-F238E27FC236}">
                  <a16:creationId xmlns:a16="http://schemas.microsoft.com/office/drawing/2014/main" id="{138C6820-8F3F-B258-9BCC-EA118E6B6C11}"/>
                </a:ext>
              </a:extLst>
            </p:cNvPr>
            <p:cNvSpPr>
              <a:spLocks noChangeArrowheads="1"/>
            </p:cNvSpPr>
            <p:nvPr/>
          </p:nvSpPr>
          <p:spPr bwMode="auto">
            <a:xfrm>
              <a:off x="18070645"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Introduction</a:t>
              </a:r>
              <a:r>
                <a:rPr lang="en-US" sz="5200" b="1" dirty="0">
                  <a:solidFill>
                    <a:srgbClr val="717170"/>
                  </a:solidFill>
                </a:rPr>
                <a:t> </a:t>
              </a:r>
            </a:p>
          </p:txBody>
        </p:sp>
        <p:cxnSp>
          <p:nvCxnSpPr>
            <p:cNvPr id="15" name="Straight Connector 14">
              <a:extLst>
                <a:ext uri="{FF2B5EF4-FFF2-40B4-BE49-F238E27FC236}">
                  <a16:creationId xmlns:a16="http://schemas.microsoft.com/office/drawing/2014/main" id="{AD702CB4-56B3-3F81-A273-B2309DE64C42}"/>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B6C0F983-A108-FB1B-1C3C-BE62B912048F}"/>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grpSp>
        <p:nvGrpSpPr>
          <p:cNvPr id="26" name="Group 25">
            <a:extLst>
              <a:ext uri="{FF2B5EF4-FFF2-40B4-BE49-F238E27FC236}">
                <a16:creationId xmlns:a16="http://schemas.microsoft.com/office/drawing/2014/main" id="{4F4EA2D4-798D-38C7-335C-630AE6DEBC88}"/>
              </a:ext>
            </a:extLst>
          </p:cNvPr>
          <p:cNvGrpSpPr/>
          <p:nvPr/>
        </p:nvGrpSpPr>
        <p:grpSpPr>
          <a:xfrm>
            <a:off x="1615221" y="17673445"/>
            <a:ext cx="9600942" cy="1327478"/>
            <a:chOff x="18069264" y="6614785"/>
            <a:chExt cx="14898342" cy="1327478"/>
          </a:xfrm>
        </p:grpSpPr>
        <p:sp>
          <p:nvSpPr>
            <p:cNvPr id="28" name="AutoShape 96">
              <a:extLst>
                <a:ext uri="{FF2B5EF4-FFF2-40B4-BE49-F238E27FC236}">
                  <a16:creationId xmlns:a16="http://schemas.microsoft.com/office/drawing/2014/main" id="{6115CF53-323A-2A39-E8A7-6E2DC6DF73BA}"/>
                </a:ext>
              </a:extLst>
            </p:cNvPr>
            <p:cNvSpPr>
              <a:spLocks noChangeArrowheads="1"/>
            </p:cNvSpPr>
            <p:nvPr/>
          </p:nvSpPr>
          <p:spPr bwMode="auto">
            <a:xfrm>
              <a:off x="18070645"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Objectives</a:t>
              </a:r>
              <a:r>
                <a:rPr lang="en-US" sz="5200" b="1" dirty="0">
                  <a:solidFill>
                    <a:srgbClr val="717170"/>
                  </a:solidFill>
                </a:rPr>
                <a:t> </a:t>
              </a:r>
            </a:p>
          </p:txBody>
        </p:sp>
        <p:cxnSp>
          <p:nvCxnSpPr>
            <p:cNvPr id="33" name="Straight Connector 32">
              <a:extLst>
                <a:ext uri="{FF2B5EF4-FFF2-40B4-BE49-F238E27FC236}">
                  <a16:creationId xmlns:a16="http://schemas.microsoft.com/office/drawing/2014/main" id="{DABEC178-8556-45FD-CC4E-1DC75972D11E}"/>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E5EC1C72-53E5-202F-91CF-844B410F32DF}"/>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sp>
        <p:nvSpPr>
          <p:cNvPr id="41" name="object 3">
            <a:extLst>
              <a:ext uri="{FF2B5EF4-FFF2-40B4-BE49-F238E27FC236}">
                <a16:creationId xmlns:a16="http://schemas.microsoft.com/office/drawing/2014/main" id="{24698BBE-80A4-7FEC-5566-D3FBE4474065}"/>
              </a:ext>
            </a:extLst>
          </p:cNvPr>
          <p:cNvSpPr txBox="1"/>
          <p:nvPr/>
        </p:nvSpPr>
        <p:spPr>
          <a:xfrm>
            <a:off x="1618452" y="19393401"/>
            <a:ext cx="5157162" cy="5950668"/>
          </a:xfrm>
          <a:prstGeom prst="rect">
            <a:avLst/>
          </a:prstGeom>
        </p:spPr>
        <p:txBody>
          <a:bodyPr vert="horz" wrap="square" lIns="0" tIns="0" rIns="0" bIns="0" rtlCol="0">
            <a:spAutoFit/>
          </a:bodyPr>
          <a:lstStyle/>
          <a:p>
            <a:pPr marL="770669" marR="13860" indent="-742950">
              <a:lnSpc>
                <a:spcPct val="102600"/>
              </a:lnSpc>
              <a:spcBef>
                <a:spcPts val="458"/>
              </a:spcBef>
              <a:spcAft>
                <a:spcPts val="600"/>
              </a:spcAft>
              <a:buFont typeface="+mj-lt"/>
              <a:buAutoNum type="arabicPeriod"/>
            </a:pPr>
            <a:r>
              <a:rPr lang="en-US" sz="3600" spc="22" dirty="0">
                <a:latin typeface="Arial"/>
                <a:cs typeface="Arial"/>
              </a:rPr>
              <a:t>Evaluate participants’ </a:t>
            </a:r>
            <a:r>
              <a:rPr lang="en-US" sz="3600" b="1" spc="22" dirty="0">
                <a:latin typeface="Arial"/>
                <a:cs typeface="Arial"/>
              </a:rPr>
              <a:t>completion rates</a:t>
            </a:r>
            <a:endParaRPr lang="en-US" sz="3600" spc="22" dirty="0">
              <a:latin typeface="Arial"/>
              <a:cs typeface="Arial"/>
            </a:endParaRPr>
          </a:p>
          <a:p>
            <a:pPr marL="770669" marR="13860" indent="-742950">
              <a:lnSpc>
                <a:spcPct val="102600"/>
              </a:lnSpc>
              <a:spcBef>
                <a:spcPts val="458"/>
              </a:spcBef>
              <a:spcAft>
                <a:spcPts val="600"/>
              </a:spcAft>
              <a:buFont typeface="+mj-lt"/>
              <a:buAutoNum type="arabicPeriod"/>
            </a:pPr>
            <a:r>
              <a:rPr lang="en-US" sz="3600" spc="22" dirty="0">
                <a:latin typeface="Arial"/>
                <a:cs typeface="Arial"/>
              </a:rPr>
              <a:t>Evaluate </a:t>
            </a:r>
            <a:r>
              <a:rPr lang="en-US" sz="3600" b="1" spc="22" dirty="0">
                <a:latin typeface="Arial"/>
                <a:cs typeface="Arial"/>
              </a:rPr>
              <a:t>feasibility, acceptability</a:t>
            </a:r>
            <a:r>
              <a:rPr lang="en-US" sz="3600" spc="22" dirty="0">
                <a:latin typeface="Arial"/>
                <a:cs typeface="Arial"/>
              </a:rPr>
              <a:t>, and </a:t>
            </a:r>
            <a:r>
              <a:rPr lang="en-US" sz="3600" b="1" spc="22" dirty="0">
                <a:latin typeface="Arial"/>
                <a:cs typeface="Arial"/>
              </a:rPr>
              <a:t>appropriateness</a:t>
            </a:r>
            <a:r>
              <a:rPr lang="en-US" sz="3600" spc="22" dirty="0">
                <a:latin typeface="Arial"/>
                <a:cs typeface="Arial"/>
              </a:rPr>
              <a:t> </a:t>
            </a:r>
          </a:p>
          <a:p>
            <a:pPr marL="770669" marR="13860" indent="-742950">
              <a:lnSpc>
                <a:spcPct val="102600"/>
              </a:lnSpc>
              <a:spcBef>
                <a:spcPts val="458"/>
              </a:spcBef>
              <a:spcAft>
                <a:spcPts val="600"/>
              </a:spcAft>
              <a:buFont typeface="+mj-lt"/>
              <a:buAutoNum type="arabicPeriod"/>
            </a:pPr>
            <a:r>
              <a:rPr lang="en-US" sz="3600" spc="22" dirty="0">
                <a:latin typeface="Arial"/>
                <a:cs typeface="Arial"/>
              </a:rPr>
              <a:t>Obtain feedback from participants to </a:t>
            </a:r>
            <a:r>
              <a:rPr lang="en-US" sz="3600" b="1" spc="22" dirty="0">
                <a:latin typeface="Arial"/>
                <a:cs typeface="Arial"/>
              </a:rPr>
              <a:t>improve </a:t>
            </a:r>
            <a:r>
              <a:rPr lang="en-US" sz="3600" b="1" spc="22" dirty="0" err="1">
                <a:latin typeface="Arial"/>
                <a:cs typeface="Arial"/>
              </a:rPr>
              <a:t>implementability</a:t>
            </a:r>
            <a:endParaRPr lang="en-US" sz="3600" b="1" spc="22" dirty="0">
              <a:latin typeface="Arial"/>
              <a:cs typeface="Arial"/>
            </a:endParaRPr>
          </a:p>
        </p:txBody>
      </p:sp>
      <p:grpSp>
        <p:nvGrpSpPr>
          <p:cNvPr id="90" name="Group 89">
            <a:extLst>
              <a:ext uri="{FF2B5EF4-FFF2-40B4-BE49-F238E27FC236}">
                <a16:creationId xmlns:a16="http://schemas.microsoft.com/office/drawing/2014/main" id="{5D1B1E6D-ACFB-44E7-9708-D987FDCFC865}"/>
              </a:ext>
            </a:extLst>
          </p:cNvPr>
          <p:cNvGrpSpPr/>
          <p:nvPr/>
        </p:nvGrpSpPr>
        <p:grpSpPr>
          <a:xfrm>
            <a:off x="1572469" y="25672990"/>
            <a:ext cx="9600942" cy="1327478"/>
            <a:chOff x="18069264" y="6614785"/>
            <a:chExt cx="14898342" cy="1327478"/>
          </a:xfrm>
        </p:grpSpPr>
        <p:sp>
          <p:nvSpPr>
            <p:cNvPr id="92" name="AutoShape 96">
              <a:extLst>
                <a:ext uri="{FF2B5EF4-FFF2-40B4-BE49-F238E27FC236}">
                  <a16:creationId xmlns:a16="http://schemas.microsoft.com/office/drawing/2014/main" id="{24034375-988E-29F0-3CE7-72C7C1485AF9}"/>
                </a:ext>
              </a:extLst>
            </p:cNvPr>
            <p:cNvSpPr>
              <a:spLocks noChangeArrowheads="1"/>
            </p:cNvSpPr>
            <p:nvPr/>
          </p:nvSpPr>
          <p:spPr bwMode="auto">
            <a:xfrm>
              <a:off x="18070645"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Methods</a:t>
              </a:r>
              <a:r>
                <a:rPr lang="en-US" sz="5200" b="1" dirty="0">
                  <a:solidFill>
                    <a:srgbClr val="717170"/>
                  </a:solidFill>
                </a:rPr>
                <a:t> </a:t>
              </a:r>
            </a:p>
          </p:txBody>
        </p:sp>
        <p:cxnSp>
          <p:nvCxnSpPr>
            <p:cNvPr id="93" name="Straight Connector 92">
              <a:extLst>
                <a:ext uri="{FF2B5EF4-FFF2-40B4-BE49-F238E27FC236}">
                  <a16:creationId xmlns:a16="http://schemas.microsoft.com/office/drawing/2014/main" id="{4A1A15A0-6362-B2CA-EB71-337B6D9EEFAC}"/>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749E206F-60A8-6750-269B-50A90672EB6E}"/>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sp>
        <p:nvSpPr>
          <p:cNvPr id="95" name="object 3">
            <a:extLst>
              <a:ext uri="{FF2B5EF4-FFF2-40B4-BE49-F238E27FC236}">
                <a16:creationId xmlns:a16="http://schemas.microsoft.com/office/drawing/2014/main" id="{20F0152B-B689-5D00-4085-C5B10A5733DD}"/>
              </a:ext>
            </a:extLst>
          </p:cNvPr>
          <p:cNvSpPr txBox="1"/>
          <p:nvPr/>
        </p:nvSpPr>
        <p:spPr>
          <a:xfrm>
            <a:off x="11716578" y="13586817"/>
            <a:ext cx="9492296" cy="5315942"/>
          </a:xfrm>
          <a:prstGeom prst="rect">
            <a:avLst/>
          </a:prstGeom>
        </p:spPr>
        <p:txBody>
          <a:bodyPr vert="horz" wrap="square" lIns="0" tIns="0" rIns="0" bIns="0" rtlCol="0">
            <a:spAutoFit/>
          </a:bodyPr>
          <a:lstStyle/>
          <a:p>
            <a:pPr marL="27719" marR="13860">
              <a:lnSpc>
                <a:spcPct val="102600"/>
              </a:lnSpc>
              <a:spcBef>
                <a:spcPts val="458"/>
              </a:spcBef>
              <a:spcAft>
                <a:spcPts val="600"/>
              </a:spcAft>
            </a:pPr>
            <a:r>
              <a:rPr lang="en-US" sz="3600" b="1" spc="22" dirty="0">
                <a:latin typeface="Arial"/>
                <a:cs typeface="Arial"/>
              </a:rPr>
              <a:t>Measures: </a:t>
            </a:r>
            <a:r>
              <a:rPr lang="en-US" sz="3600" spc="22" dirty="0">
                <a:latin typeface="Arial"/>
                <a:cs typeface="Arial"/>
              </a:rPr>
              <a:t>Completion rate, </a:t>
            </a:r>
            <a:r>
              <a:rPr lang="en-US" sz="3600" spc="22" dirty="0">
                <a:solidFill>
                  <a:srgbClr val="231F20"/>
                </a:solidFill>
                <a:latin typeface="Arial"/>
                <a:cs typeface="Arial"/>
              </a:rPr>
              <a:t>Feasibility of Implementation Measure (FIM), Acceptability of Implementation Measure (AIM), Implementation Appropriateness measure (IAM), autism knowledge (17-items), qualitative interviews </a:t>
            </a:r>
          </a:p>
          <a:p>
            <a:pPr marL="27719" marR="13860">
              <a:lnSpc>
                <a:spcPct val="102600"/>
              </a:lnSpc>
              <a:spcBef>
                <a:spcPts val="458"/>
              </a:spcBef>
              <a:spcAft>
                <a:spcPts val="600"/>
              </a:spcAft>
            </a:pPr>
            <a:r>
              <a:rPr lang="en-US" sz="3600" b="1" spc="22" dirty="0">
                <a:latin typeface="Arial"/>
                <a:cs typeface="Arial"/>
              </a:rPr>
              <a:t>Data Analysis: </a:t>
            </a:r>
            <a:r>
              <a:rPr lang="en-US" sz="3600" spc="22" dirty="0">
                <a:solidFill>
                  <a:srgbClr val="231F20"/>
                </a:solidFill>
                <a:latin typeface="Arial"/>
                <a:cs typeface="Arial"/>
              </a:rPr>
              <a:t>Descriptive statistics, Wilcoxon signed-rank test, Rapid thematic analysis</a:t>
            </a:r>
            <a:endParaRPr lang="en-US" sz="3400" spc="22" dirty="0">
              <a:solidFill>
                <a:srgbClr val="231F20"/>
              </a:solidFill>
              <a:latin typeface="Arial"/>
              <a:cs typeface="Arial"/>
            </a:endParaRPr>
          </a:p>
        </p:txBody>
      </p:sp>
      <p:grpSp>
        <p:nvGrpSpPr>
          <p:cNvPr id="108" name="Group 107">
            <a:extLst>
              <a:ext uri="{FF2B5EF4-FFF2-40B4-BE49-F238E27FC236}">
                <a16:creationId xmlns:a16="http://schemas.microsoft.com/office/drawing/2014/main" id="{58CBC91D-70D7-6E81-22C7-C839AD7597A5}"/>
              </a:ext>
            </a:extLst>
          </p:cNvPr>
          <p:cNvGrpSpPr/>
          <p:nvPr/>
        </p:nvGrpSpPr>
        <p:grpSpPr>
          <a:xfrm>
            <a:off x="11576728" y="19064450"/>
            <a:ext cx="9600942" cy="1327478"/>
            <a:chOff x="18069264" y="6614785"/>
            <a:chExt cx="14898342" cy="1327478"/>
          </a:xfrm>
        </p:grpSpPr>
        <p:sp>
          <p:nvSpPr>
            <p:cNvPr id="109" name="AutoShape 96">
              <a:extLst>
                <a:ext uri="{FF2B5EF4-FFF2-40B4-BE49-F238E27FC236}">
                  <a16:creationId xmlns:a16="http://schemas.microsoft.com/office/drawing/2014/main" id="{7770FE27-2773-C81B-D524-E64FC47592A2}"/>
                </a:ext>
              </a:extLst>
            </p:cNvPr>
            <p:cNvSpPr>
              <a:spLocks noChangeArrowheads="1"/>
            </p:cNvSpPr>
            <p:nvPr/>
          </p:nvSpPr>
          <p:spPr bwMode="auto">
            <a:xfrm>
              <a:off x="18070644"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Results</a:t>
              </a:r>
              <a:r>
                <a:rPr lang="en-US" sz="5200" b="1" dirty="0">
                  <a:solidFill>
                    <a:srgbClr val="717170"/>
                  </a:solidFill>
                </a:rPr>
                <a:t> </a:t>
              </a:r>
            </a:p>
          </p:txBody>
        </p:sp>
        <p:cxnSp>
          <p:nvCxnSpPr>
            <p:cNvPr id="110" name="Straight Connector 109">
              <a:extLst>
                <a:ext uri="{FF2B5EF4-FFF2-40B4-BE49-F238E27FC236}">
                  <a16:creationId xmlns:a16="http://schemas.microsoft.com/office/drawing/2014/main" id="{A3D95F42-CC92-E8DE-D718-8F944395B93E}"/>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111" name="Straight Connector 110">
              <a:extLst>
                <a:ext uri="{FF2B5EF4-FFF2-40B4-BE49-F238E27FC236}">
                  <a16:creationId xmlns:a16="http://schemas.microsoft.com/office/drawing/2014/main" id="{60CE457F-6F38-8A4C-7F49-53E9482E521A}"/>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sp>
        <p:nvSpPr>
          <p:cNvPr id="114" name="Rectangle 113">
            <a:extLst>
              <a:ext uri="{FF2B5EF4-FFF2-40B4-BE49-F238E27FC236}">
                <a16:creationId xmlns:a16="http://schemas.microsoft.com/office/drawing/2014/main" id="{1852D5F9-B398-3CF6-0EF7-342869FE236D}"/>
              </a:ext>
            </a:extLst>
          </p:cNvPr>
          <p:cNvSpPr/>
          <p:nvPr/>
        </p:nvSpPr>
        <p:spPr>
          <a:xfrm>
            <a:off x="1524518" y="31964453"/>
            <a:ext cx="31697798" cy="553996"/>
          </a:xfrm>
          <a:prstGeom prst="rect">
            <a:avLst/>
          </a:prstGeom>
          <a:solidFill>
            <a:srgbClr val="B8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cs typeface="Arial" panose="020B0604020202020204" pitchFamily="34" charset="0"/>
            </a:endParaRPr>
          </a:p>
        </p:txBody>
      </p:sp>
      <p:grpSp>
        <p:nvGrpSpPr>
          <p:cNvPr id="115" name="Group 114">
            <a:extLst>
              <a:ext uri="{FF2B5EF4-FFF2-40B4-BE49-F238E27FC236}">
                <a16:creationId xmlns:a16="http://schemas.microsoft.com/office/drawing/2014/main" id="{55C3495A-B2D8-C527-1988-F9552DA80A4C}"/>
              </a:ext>
            </a:extLst>
          </p:cNvPr>
          <p:cNvGrpSpPr/>
          <p:nvPr/>
        </p:nvGrpSpPr>
        <p:grpSpPr>
          <a:xfrm>
            <a:off x="33156804" y="18337184"/>
            <a:ext cx="9600942" cy="1327478"/>
            <a:chOff x="18069264" y="6614785"/>
            <a:chExt cx="14898342" cy="1327478"/>
          </a:xfrm>
        </p:grpSpPr>
        <p:sp>
          <p:nvSpPr>
            <p:cNvPr id="116" name="AutoShape 96">
              <a:extLst>
                <a:ext uri="{FF2B5EF4-FFF2-40B4-BE49-F238E27FC236}">
                  <a16:creationId xmlns:a16="http://schemas.microsoft.com/office/drawing/2014/main" id="{F0291CED-1AA5-A4E3-CB54-5898170783CB}"/>
                </a:ext>
              </a:extLst>
            </p:cNvPr>
            <p:cNvSpPr>
              <a:spLocks noChangeArrowheads="1"/>
            </p:cNvSpPr>
            <p:nvPr/>
          </p:nvSpPr>
          <p:spPr bwMode="auto">
            <a:xfrm>
              <a:off x="18070644"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Acknowledgements</a:t>
              </a:r>
              <a:r>
                <a:rPr lang="en-US" sz="5200" b="1" dirty="0">
                  <a:solidFill>
                    <a:srgbClr val="717170"/>
                  </a:solidFill>
                </a:rPr>
                <a:t> </a:t>
              </a:r>
            </a:p>
          </p:txBody>
        </p:sp>
        <p:cxnSp>
          <p:nvCxnSpPr>
            <p:cNvPr id="117" name="Straight Connector 116">
              <a:extLst>
                <a:ext uri="{FF2B5EF4-FFF2-40B4-BE49-F238E27FC236}">
                  <a16:creationId xmlns:a16="http://schemas.microsoft.com/office/drawing/2014/main" id="{A3451F1C-3D4D-5774-76CE-7A9EF77CC264}"/>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4F6AA932-8A95-E769-9D73-4D3FEF03234D}"/>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grpSp>
        <p:nvGrpSpPr>
          <p:cNvPr id="121" name="Group 120">
            <a:extLst>
              <a:ext uri="{FF2B5EF4-FFF2-40B4-BE49-F238E27FC236}">
                <a16:creationId xmlns:a16="http://schemas.microsoft.com/office/drawing/2014/main" id="{FAE081D9-A79E-5328-4178-C08DD66D3AB8}"/>
              </a:ext>
            </a:extLst>
          </p:cNvPr>
          <p:cNvGrpSpPr/>
          <p:nvPr/>
        </p:nvGrpSpPr>
        <p:grpSpPr>
          <a:xfrm>
            <a:off x="33244087" y="24830071"/>
            <a:ext cx="9600942" cy="1327478"/>
            <a:chOff x="18069264" y="6614785"/>
            <a:chExt cx="14898342" cy="1327478"/>
          </a:xfrm>
        </p:grpSpPr>
        <p:sp>
          <p:nvSpPr>
            <p:cNvPr id="122" name="AutoShape 96">
              <a:extLst>
                <a:ext uri="{FF2B5EF4-FFF2-40B4-BE49-F238E27FC236}">
                  <a16:creationId xmlns:a16="http://schemas.microsoft.com/office/drawing/2014/main" id="{87703DC0-ABF0-FC35-1703-4D464C025C42}"/>
                </a:ext>
              </a:extLst>
            </p:cNvPr>
            <p:cNvSpPr>
              <a:spLocks noChangeArrowheads="1"/>
            </p:cNvSpPr>
            <p:nvPr/>
          </p:nvSpPr>
          <p:spPr bwMode="auto">
            <a:xfrm>
              <a:off x="18070645"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References</a:t>
              </a:r>
              <a:r>
                <a:rPr lang="en-US" sz="5200" b="1" dirty="0">
                  <a:solidFill>
                    <a:srgbClr val="717170"/>
                  </a:solidFill>
                </a:rPr>
                <a:t> </a:t>
              </a:r>
            </a:p>
          </p:txBody>
        </p:sp>
        <p:cxnSp>
          <p:nvCxnSpPr>
            <p:cNvPr id="123" name="Straight Connector 122">
              <a:extLst>
                <a:ext uri="{FF2B5EF4-FFF2-40B4-BE49-F238E27FC236}">
                  <a16:creationId xmlns:a16="http://schemas.microsoft.com/office/drawing/2014/main" id="{1B911132-4E3F-B14C-0B06-FAA63548425B}"/>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5786E9D6-2121-B000-B0E6-67D76EB375AE}"/>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grpSp>
        <p:nvGrpSpPr>
          <p:cNvPr id="125" name="Group 124">
            <a:extLst>
              <a:ext uri="{FF2B5EF4-FFF2-40B4-BE49-F238E27FC236}">
                <a16:creationId xmlns:a16="http://schemas.microsoft.com/office/drawing/2014/main" id="{69931B0E-FF4C-6EEE-1528-B7B53EF1A73C}"/>
              </a:ext>
            </a:extLst>
          </p:cNvPr>
          <p:cNvGrpSpPr/>
          <p:nvPr/>
        </p:nvGrpSpPr>
        <p:grpSpPr>
          <a:xfrm>
            <a:off x="32743995" y="6971999"/>
            <a:ext cx="9600942" cy="1327478"/>
            <a:chOff x="18069264" y="6614785"/>
            <a:chExt cx="14898342" cy="1327478"/>
          </a:xfrm>
        </p:grpSpPr>
        <p:sp>
          <p:nvSpPr>
            <p:cNvPr id="126" name="AutoShape 96">
              <a:extLst>
                <a:ext uri="{FF2B5EF4-FFF2-40B4-BE49-F238E27FC236}">
                  <a16:creationId xmlns:a16="http://schemas.microsoft.com/office/drawing/2014/main" id="{1DCB37E3-E529-336A-B9C1-13BD14A47B54}"/>
                </a:ext>
              </a:extLst>
            </p:cNvPr>
            <p:cNvSpPr>
              <a:spLocks noChangeArrowheads="1"/>
            </p:cNvSpPr>
            <p:nvPr/>
          </p:nvSpPr>
          <p:spPr bwMode="auto">
            <a:xfrm>
              <a:off x="18070644" y="6715125"/>
              <a:ext cx="14896959" cy="1227138"/>
            </a:xfrm>
            <a:prstGeom prst="rect">
              <a:avLst/>
            </a:prstGeom>
            <a:solidFill>
              <a:schemeClr val="bg1"/>
            </a:solidFill>
            <a:ln w="12700" algn="ctr">
              <a:noFill/>
              <a:round/>
              <a:headEnd/>
              <a:tailEnd/>
            </a:ln>
            <a:effectLst/>
          </p:spPr>
          <p:txBody>
            <a:bodyPr lIns="457105" tIns="45710" rIns="91416" bIns="45710" anchor="ctr"/>
            <a:lstStyle/>
            <a:p>
              <a:pPr algn="ctr" defTabSz="917575">
                <a:lnSpc>
                  <a:spcPct val="85000"/>
                </a:lnSpc>
                <a:spcBef>
                  <a:spcPct val="40000"/>
                </a:spcBef>
              </a:pPr>
              <a:r>
                <a:rPr lang="en-US" sz="5200" b="1" dirty="0">
                  <a:latin typeface="Arial" panose="020B0604020202020204" pitchFamily="34" charset="0"/>
                  <a:cs typeface="Arial" panose="020B0604020202020204" pitchFamily="34" charset="0"/>
                </a:rPr>
                <a:t>Discussion</a:t>
              </a:r>
              <a:endParaRPr lang="en-US" sz="5200" b="1" dirty="0">
                <a:solidFill>
                  <a:srgbClr val="717170"/>
                </a:solidFill>
              </a:endParaRPr>
            </a:p>
          </p:txBody>
        </p:sp>
        <p:cxnSp>
          <p:nvCxnSpPr>
            <p:cNvPr id="127" name="Straight Connector 126">
              <a:extLst>
                <a:ext uri="{FF2B5EF4-FFF2-40B4-BE49-F238E27FC236}">
                  <a16:creationId xmlns:a16="http://schemas.microsoft.com/office/drawing/2014/main" id="{E6D23591-916C-24F5-9D2E-B27630D14871}"/>
                </a:ext>
              </a:extLst>
            </p:cNvPr>
            <p:cNvCxnSpPr/>
            <p:nvPr/>
          </p:nvCxnSpPr>
          <p:spPr bwMode="auto">
            <a:xfrm>
              <a:off x="18069264" y="7891463"/>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6EFA5B6D-22BD-FA7A-9281-E0C3A4C2ABB3}"/>
                </a:ext>
              </a:extLst>
            </p:cNvPr>
            <p:cNvCxnSpPr/>
            <p:nvPr/>
          </p:nvCxnSpPr>
          <p:spPr bwMode="auto">
            <a:xfrm>
              <a:off x="18069264" y="6614785"/>
              <a:ext cx="14898342" cy="0"/>
            </a:xfrm>
            <a:prstGeom prst="line">
              <a:avLst/>
            </a:prstGeom>
            <a:solidFill>
              <a:schemeClr val="accent1"/>
            </a:solidFill>
            <a:ln w="9525" cap="flat" cmpd="sng" algn="ctr">
              <a:solidFill>
                <a:srgbClr val="C00000"/>
              </a:solidFill>
              <a:prstDash val="solid"/>
              <a:round/>
              <a:headEnd type="none" w="med" len="med"/>
              <a:tailEnd type="none" w="med" len="med"/>
            </a:ln>
            <a:effectLst/>
          </p:spPr>
        </p:cxnSp>
      </p:grpSp>
      <p:sp>
        <p:nvSpPr>
          <p:cNvPr id="132" name="Round Diagonal Corner Rectangle 119">
            <a:extLst>
              <a:ext uri="{FF2B5EF4-FFF2-40B4-BE49-F238E27FC236}">
                <a16:creationId xmlns:a16="http://schemas.microsoft.com/office/drawing/2014/main" id="{DECF8A3C-E4D5-089F-7D5D-7C761A7015ED}"/>
              </a:ext>
            </a:extLst>
          </p:cNvPr>
          <p:cNvSpPr/>
          <p:nvPr/>
        </p:nvSpPr>
        <p:spPr bwMode="auto">
          <a:xfrm>
            <a:off x="21827662" y="16140520"/>
            <a:ext cx="10482058" cy="885555"/>
          </a:xfrm>
          <a:prstGeom prst="round2DiagRect">
            <a:avLst/>
          </a:prstGeom>
          <a:solidFill>
            <a:schemeClr val="bg1"/>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80695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rPr>
              <a:t>Theme:</a:t>
            </a:r>
            <a:r>
              <a:rPr kumimoji="0" lang="en-US" sz="2800" b="0" i="0" u="none" strike="noStrike" cap="none" normalizeH="0" baseline="0" dirty="0">
                <a:ln>
                  <a:noFill/>
                </a:ln>
                <a:solidFill>
                  <a:schemeClr val="tx1"/>
                </a:solidFill>
                <a:effectLst/>
                <a:latin typeface="Arial" charset="0"/>
              </a:rPr>
              <a:t> Flexibility </a:t>
            </a:r>
            <a:r>
              <a:rPr lang="en-US" sz="2800" dirty="0">
                <a:latin typeface="Arial" charset="0"/>
              </a:rPr>
              <a:t>facilitates feasibility</a:t>
            </a:r>
            <a:endParaRPr kumimoji="0" lang="en-US" sz="2800" b="0" i="0" u="none" strike="noStrike" cap="none" normalizeH="0" baseline="0" dirty="0">
              <a:ln>
                <a:noFill/>
              </a:ln>
              <a:solidFill>
                <a:schemeClr val="tx1"/>
              </a:solidFill>
              <a:effectLst/>
              <a:latin typeface="Arial" charset="0"/>
            </a:endParaRPr>
          </a:p>
        </p:txBody>
      </p:sp>
      <p:sp>
        <p:nvSpPr>
          <p:cNvPr id="133" name="Round Diagonal Corner Rectangle 127">
            <a:extLst>
              <a:ext uri="{FF2B5EF4-FFF2-40B4-BE49-F238E27FC236}">
                <a16:creationId xmlns:a16="http://schemas.microsoft.com/office/drawing/2014/main" id="{2EB42098-F2E5-4165-2BA3-ECBC3D2445CC}"/>
              </a:ext>
            </a:extLst>
          </p:cNvPr>
          <p:cNvSpPr/>
          <p:nvPr/>
        </p:nvSpPr>
        <p:spPr bwMode="auto">
          <a:xfrm>
            <a:off x="21750780" y="19502628"/>
            <a:ext cx="10558941" cy="940593"/>
          </a:xfrm>
          <a:prstGeom prst="round2DiagRect">
            <a:avLst/>
          </a:prstGeom>
          <a:solidFill>
            <a:schemeClr val="bg1"/>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80695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rPr>
              <a:t>Theme:</a:t>
            </a:r>
            <a:r>
              <a:rPr kumimoji="0" lang="en-US" sz="2800" b="0" i="0" u="none" strike="noStrike" cap="none" normalizeH="0" baseline="0" dirty="0">
                <a:ln>
                  <a:noFill/>
                </a:ln>
                <a:solidFill>
                  <a:schemeClr val="tx1"/>
                </a:solidFill>
                <a:effectLst/>
                <a:latin typeface="Arial" charset="0"/>
              </a:rPr>
              <a:t> High-value experiences increase acceptability</a:t>
            </a:r>
          </a:p>
        </p:txBody>
      </p:sp>
      <p:sp>
        <p:nvSpPr>
          <p:cNvPr id="135" name="Round Diagonal Corner Rectangle 129">
            <a:extLst>
              <a:ext uri="{FF2B5EF4-FFF2-40B4-BE49-F238E27FC236}">
                <a16:creationId xmlns:a16="http://schemas.microsoft.com/office/drawing/2014/main" id="{41C211DF-0A02-2653-AB28-98C8E4B1F415}"/>
              </a:ext>
            </a:extLst>
          </p:cNvPr>
          <p:cNvSpPr/>
          <p:nvPr/>
        </p:nvSpPr>
        <p:spPr bwMode="auto">
          <a:xfrm>
            <a:off x="21836897" y="23918017"/>
            <a:ext cx="10512249" cy="952772"/>
          </a:xfrm>
          <a:prstGeom prst="round2DiagRect">
            <a:avLst/>
          </a:prstGeom>
          <a:solidFill>
            <a:schemeClr val="bg1"/>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80695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rPr>
              <a:t>Theme:</a:t>
            </a:r>
            <a:r>
              <a:rPr kumimoji="0" lang="en-US" sz="2800" b="0" i="0" u="none" strike="noStrike" cap="none" normalizeH="0" baseline="0" dirty="0">
                <a:ln>
                  <a:noFill/>
                </a:ln>
                <a:solidFill>
                  <a:schemeClr val="tx1"/>
                </a:solidFill>
                <a:effectLst/>
                <a:latin typeface="Arial" charset="0"/>
              </a:rPr>
              <a:t> </a:t>
            </a:r>
            <a:r>
              <a:rPr lang="en-US" sz="2800" dirty="0">
                <a:solidFill>
                  <a:schemeClr val="tx1"/>
                </a:solidFill>
                <a:latin typeface="Arial" charset="0"/>
              </a:rPr>
              <a:t>Other practicalities affecting implementation</a:t>
            </a:r>
            <a:endParaRPr kumimoji="0" lang="en-US" sz="2800" b="0" i="0" u="none" strike="noStrike" cap="none" normalizeH="0" baseline="0" dirty="0">
              <a:ln>
                <a:noFill/>
              </a:ln>
              <a:effectLst/>
              <a:latin typeface="Arial" charset="0"/>
            </a:endParaRPr>
          </a:p>
        </p:txBody>
      </p:sp>
      <p:sp>
        <p:nvSpPr>
          <p:cNvPr id="142" name="Rectangle 141">
            <a:extLst>
              <a:ext uri="{FF2B5EF4-FFF2-40B4-BE49-F238E27FC236}">
                <a16:creationId xmlns:a16="http://schemas.microsoft.com/office/drawing/2014/main" id="{7939D8F4-20A8-CDB8-78EA-5A72795CD882}"/>
              </a:ext>
            </a:extLst>
          </p:cNvPr>
          <p:cNvSpPr/>
          <p:nvPr/>
        </p:nvSpPr>
        <p:spPr>
          <a:xfrm>
            <a:off x="21797472" y="17220820"/>
            <a:ext cx="10512248" cy="20339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defTabSz="914400" eaLnBrk="1" fontAlgn="auto" latinLnBrk="0" hangingPunct="1">
              <a:lnSpc>
                <a:spcPct val="100000"/>
              </a:lnSpc>
              <a:spcBef>
                <a:spcPts val="0"/>
              </a:spcBef>
              <a:spcAft>
                <a:spcPts val="600"/>
              </a:spcAft>
              <a:buClrTx/>
              <a:buSzTx/>
              <a:tabLst/>
              <a:defRPr/>
            </a:pPr>
            <a:r>
              <a:rPr lang="en-US" sz="2800" b="1" dirty="0">
                <a:solidFill>
                  <a:schemeClr val="dk1"/>
                </a:solidFill>
                <a:effectLst/>
                <a:latin typeface="Arial" panose="020B0604020202020204" pitchFamily="34" charset="0"/>
                <a:cs typeface="Arial" panose="020B0604020202020204" pitchFamily="34" charset="0"/>
              </a:rPr>
              <a:t>Representative quote: </a:t>
            </a:r>
            <a:r>
              <a:rPr lang="en-US" sz="2800" i="1" dirty="0">
                <a:solidFill>
                  <a:schemeClr val="dk1"/>
                </a:solidFill>
                <a:latin typeface="Arial" panose="020B0604020202020204" pitchFamily="34" charset="0"/>
                <a:cs typeface="Arial" panose="020B0604020202020204" pitchFamily="34" charset="0"/>
              </a:rPr>
              <a:t>“I think you definitely provided plenty of times which was, I think, crucial.” </a:t>
            </a:r>
          </a:p>
          <a:p>
            <a:pPr defTabSz="914400">
              <a:spcAft>
                <a:spcPts val="600"/>
              </a:spcAft>
              <a:defRPr/>
            </a:pPr>
            <a:r>
              <a:rPr lang="en-US" sz="2800" b="1" dirty="0">
                <a:solidFill>
                  <a:schemeClr val="dk1"/>
                </a:solidFill>
                <a:latin typeface="Arial" panose="020B0604020202020204" pitchFamily="34" charset="0"/>
                <a:cs typeface="Arial" panose="020B0604020202020204" pitchFamily="34" charset="0"/>
              </a:rPr>
              <a:t>Example changes made: </a:t>
            </a:r>
            <a:r>
              <a:rPr lang="en-US" sz="2800" dirty="0">
                <a:solidFill>
                  <a:schemeClr val="dk1"/>
                </a:solidFill>
                <a:effectLst/>
                <a:latin typeface="Arial" panose="020B0604020202020204" pitchFamily="34" charset="0"/>
                <a:cs typeface="Arial" panose="020B0604020202020204" pitchFamily="34" charset="0"/>
              </a:rPr>
              <a:t>Offer earlier times; offer training </a:t>
            </a:r>
            <a:r>
              <a:rPr lang="en-US" sz="2800" dirty="0">
                <a:solidFill>
                  <a:schemeClr val="dk1"/>
                </a:solidFill>
                <a:latin typeface="Arial" panose="020B0604020202020204" pitchFamily="34" charset="0"/>
                <a:cs typeface="Arial" panose="020B0604020202020204" pitchFamily="34" charset="0"/>
              </a:rPr>
              <a:t>multiple times throughout year</a:t>
            </a:r>
            <a:endParaRPr lang="en-US" sz="2800" dirty="0">
              <a:solidFill>
                <a:schemeClr val="dk1"/>
              </a:solidFill>
              <a:effectLst/>
              <a:latin typeface="Arial" panose="020B0604020202020204" pitchFamily="34" charset="0"/>
              <a:cs typeface="Arial" panose="020B0604020202020204" pitchFamily="34" charset="0"/>
            </a:endParaRPr>
          </a:p>
        </p:txBody>
      </p:sp>
      <p:sp>
        <p:nvSpPr>
          <p:cNvPr id="144" name="Rectangle 143">
            <a:extLst>
              <a:ext uri="{FF2B5EF4-FFF2-40B4-BE49-F238E27FC236}">
                <a16:creationId xmlns:a16="http://schemas.microsoft.com/office/drawing/2014/main" id="{1F4E2D00-57FB-5A79-CEDB-18F6A8BB4EF1}"/>
              </a:ext>
            </a:extLst>
          </p:cNvPr>
          <p:cNvSpPr/>
          <p:nvPr/>
        </p:nvSpPr>
        <p:spPr>
          <a:xfrm>
            <a:off x="21753014" y="20711262"/>
            <a:ext cx="10558942" cy="29095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defTabSz="914400" eaLnBrk="1" fontAlgn="auto" latinLnBrk="0" hangingPunct="1">
              <a:lnSpc>
                <a:spcPct val="100000"/>
              </a:lnSpc>
              <a:spcBef>
                <a:spcPts val="0"/>
              </a:spcBef>
              <a:spcAft>
                <a:spcPts val="600"/>
              </a:spcAft>
              <a:buClrTx/>
              <a:buSzTx/>
              <a:tabLst/>
              <a:defRPr/>
            </a:pPr>
            <a:r>
              <a:rPr lang="en-US" sz="2800" b="1" dirty="0">
                <a:solidFill>
                  <a:schemeClr val="dk1"/>
                </a:solidFill>
                <a:effectLst/>
                <a:latin typeface="Arial" panose="020B0604020202020204" pitchFamily="34" charset="0"/>
                <a:cs typeface="Arial" panose="020B0604020202020204" pitchFamily="34" charset="0"/>
              </a:rPr>
              <a:t>Representative quote: </a:t>
            </a:r>
            <a:r>
              <a:rPr lang="en-US" sz="2800" i="1" dirty="0">
                <a:solidFill>
                  <a:schemeClr val="dk1"/>
                </a:solidFill>
                <a:latin typeface="Arial" panose="020B0604020202020204" pitchFamily="34" charset="0"/>
                <a:cs typeface="Arial" panose="020B0604020202020204" pitchFamily="34" charset="0"/>
              </a:rPr>
              <a:t>“I felt like I really liked those one or two minutes of, ‘This is why the thing that you're learning about is really important when it comes to me and my life,’ because it provided insight.” </a:t>
            </a:r>
          </a:p>
          <a:p>
            <a:pPr defTabSz="914400">
              <a:spcAft>
                <a:spcPts val="600"/>
              </a:spcAft>
              <a:defRPr/>
            </a:pPr>
            <a:r>
              <a:rPr lang="en-US" sz="2800" b="1" dirty="0">
                <a:solidFill>
                  <a:schemeClr val="dk1"/>
                </a:solidFill>
                <a:latin typeface="Arial" panose="020B0604020202020204" pitchFamily="34" charset="0"/>
                <a:cs typeface="Arial" panose="020B0604020202020204" pitchFamily="34" charset="0"/>
              </a:rPr>
              <a:t>Additional feedback: </a:t>
            </a:r>
            <a:r>
              <a:rPr lang="en-US" sz="2800" dirty="0">
                <a:solidFill>
                  <a:schemeClr val="dk1"/>
                </a:solidFill>
                <a:latin typeface="Arial" panose="020B0604020202020204" pitchFamily="34" charset="0"/>
                <a:cs typeface="Arial" panose="020B0604020202020204" pitchFamily="34" charset="0"/>
              </a:rPr>
              <a:t>Hearing from autistic adults is a rich experience; training was safe space to leave comfort zone</a:t>
            </a:r>
            <a:endParaRPr lang="en-US" sz="2800" dirty="0">
              <a:solidFill>
                <a:schemeClr val="dk1"/>
              </a:solidFill>
              <a:effectLst/>
              <a:latin typeface="Arial" panose="020B0604020202020204" pitchFamily="34" charset="0"/>
              <a:cs typeface="Arial" panose="020B0604020202020204" pitchFamily="34" charset="0"/>
            </a:endParaRPr>
          </a:p>
        </p:txBody>
      </p:sp>
      <p:sp>
        <p:nvSpPr>
          <p:cNvPr id="146" name="Rectangle 145">
            <a:extLst>
              <a:ext uri="{FF2B5EF4-FFF2-40B4-BE49-F238E27FC236}">
                <a16:creationId xmlns:a16="http://schemas.microsoft.com/office/drawing/2014/main" id="{AE874017-1094-0816-CF8F-4CC65BF31FF4}"/>
              </a:ext>
            </a:extLst>
          </p:cNvPr>
          <p:cNvSpPr/>
          <p:nvPr/>
        </p:nvSpPr>
        <p:spPr>
          <a:xfrm>
            <a:off x="21829949" y="25070289"/>
            <a:ext cx="10542543" cy="25838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a:spcAft>
                <a:spcPts val="600"/>
              </a:spcAft>
              <a:defRPr/>
            </a:pPr>
            <a:r>
              <a:rPr lang="en-US" sz="2800" b="1" dirty="0">
                <a:solidFill>
                  <a:schemeClr val="dk1"/>
                </a:solidFill>
                <a:effectLst/>
                <a:latin typeface="Arial" panose="020B0604020202020204" pitchFamily="34" charset="0"/>
                <a:cs typeface="Arial" panose="020B0604020202020204" pitchFamily="34" charset="0"/>
              </a:rPr>
              <a:t>Representative </a:t>
            </a:r>
            <a:r>
              <a:rPr lang="en-US" sz="2800" b="1" dirty="0">
                <a:solidFill>
                  <a:schemeClr val="tx1"/>
                </a:solidFill>
                <a:effectLst/>
                <a:latin typeface="Arial" panose="020B0604020202020204" pitchFamily="34" charset="0"/>
                <a:cs typeface="Arial" panose="020B0604020202020204" pitchFamily="34" charset="0"/>
              </a:rPr>
              <a:t>quote: </a:t>
            </a:r>
            <a:r>
              <a:rPr lang="en-US" sz="2800" i="1" dirty="0">
                <a:solidFill>
                  <a:schemeClr val="tx1"/>
                </a:solidFill>
                <a:effectLst/>
                <a:latin typeface="Arial" panose="020B0604020202020204" pitchFamily="34" charset="0"/>
                <a:cs typeface="Arial" panose="020B0604020202020204" pitchFamily="34" charset="0"/>
              </a:rPr>
              <a:t>“There was an organized website that let me just go there and if I can't find it in my email, if I can't find it anywhere else, I know where I can find it. That was very helpful. </a:t>
            </a:r>
          </a:p>
          <a:p>
            <a:pPr defTabSz="914400">
              <a:spcAft>
                <a:spcPts val="600"/>
              </a:spcAft>
              <a:defRPr/>
            </a:pPr>
            <a:r>
              <a:rPr lang="en-US" sz="2800" b="1" dirty="0">
                <a:solidFill>
                  <a:schemeClr val="dk1"/>
                </a:solidFill>
                <a:latin typeface="Arial" panose="020B0604020202020204" pitchFamily="34" charset="0"/>
                <a:cs typeface="Arial" panose="020B0604020202020204" pitchFamily="34" charset="0"/>
              </a:rPr>
              <a:t>Example changes made: </a:t>
            </a:r>
            <a:r>
              <a:rPr lang="en-US" sz="2800" dirty="0">
                <a:solidFill>
                  <a:schemeClr val="dk1"/>
                </a:solidFill>
                <a:latin typeface="Arial" panose="020B0604020202020204" pitchFamily="34" charset="0"/>
                <a:cs typeface="Arial" panose="020B0604020202020204" pitchFamily="34" charset="0"/>
              </a:rPr>
              <a:t>Add prompt for SP encounter; add resources handout; clarify “muddy points”</a:t>
            </a:r>
          </a:p>
        </p:txBody>
      </p:sp>
      <p:sp>
        <p:nvSpPr>
          <p:cNvPr id="149" name="Round Diagonal Corner Rectangle 127">
            <a:extLst>
              <a:ext uri="{FF2B5EF4-FFF2-40B4-BE49-F238E27FC236}">
                <a16:creationId xmlns:a16="http://schemas.microsoft.com/office/drawing/2014/main" id="{86782678-D3F6-F80D-DF16-04397321EC1C}"/>
              </a:ext>
            </a:extLst>
          </p:cNvPr>
          <p:cNvSpPr/>
          <p:nvPr/>
        </p:nvSpPr>
        <p:spPr bwMode="auto">
          <a:xfrm>
            <a:off x="21789422" y="27849620"/>
            <a:ext cx="10583070" cy="1013716"/>
          </a:xfrm>
          <a:prstGeom prst="round2DiagRect">
            <a:avLst/>
          </a:prstGeom>
          <a:solidFill>
            <a:schemeClr val="bg1"/>
          </a:solid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806950" rtl="0" eaLnBrk="1" fontAlgn="base" latinLnBrk="0" hangingPunct="1">
              <a:lnSpc>
                <a:spcPct val="100000"/>
              </a:lnSpc>
              <a:spcBef>
                <a:spcPct val="0"/>
              </a:spcBef>
              <a:spcAft>
                <a:spcPct val="0"/>
              </a:spcAft>
              <a:buClrTx/>
              <a:buSzTx/>
              <a:buFontTx/>
              <a:buNone/>
              <a:tabLst/>
            </a:pPr>
            <a:r>
              <a:rPr lang="en-US" sz="2800" b="1" dirty="0">
                <a:latin typeface="Arial" charset="0"/>
              </a:rPr>
              <a:t>T</a:t>
            </a:r>
            <a:r>
              <a:rPr kumimoji="0" lang="en-US" sz="2800" b="1" i="0" u="none" strike="noStrike" cap="none" normalizeH="0" baseline="0" dirty="0">
                <a:ln>
                  <a:noFill/>
                </a:ln>
                <a:solidFill>
                  <a:schemeClr val="tx1"/>
                </a:solidFill>
                <a:effectLst/>
                <a:latin typeface="Arial" charset="0"/>
              </a:rPr>
              <a:t>heme</a:t>
            </a:r>
            <a:r>
              <a:rPr kumimoji="0" lang="en-US" sz="2800" b="0" i="0" u="none" strike="noStrike" cap="none" normalizeH="0" baseline="0" dirty="0">
                <a:ln>
                  <a:noFill/>
                </a:ln>
                <a:solidFill>
                  <a:schemeClr val="tx1"/>
                </a:solidFill>
                <a:effectLst/>
                <a:latin typeface="Arial" charset="0"/>
              </a:rPr>
              <a:t>: It’s made me a better doctor</a:t>
            </a:r>
          </a:p>
        </p:txBody>
      </p:sp>
      <p:sp>
        <p:nvSpPr>
          <p:cNvPr id="158" name="Rectangle 157">
            <a:extLst>
              <a:ext uri="{FF2B5EF4-FFF2-40B4-BE49-F238E27FC236}">
                <a16:creationId xmlns:a16="http://schemas.microsoft.com/office/drawing/2014/main" id="{8F61306A-A112-20AE-5B53-E3050DE53636}"/>
              </a:ext>
            </a:extLst>
          </p:cNvPr>
          <p:cNvSpPr/>
          <p:nvPr/>
        </p:nvSpPr>
        <p:spPr>
          <a:xfrm>
            <a:off x="21823896" y="29031251"/>
            <a:ext cx="10548596" cy="2604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defTabSz="914400" eaLnBrk="1" fontAlgn="auto" latinLnBrk="0" hangingPunct="1">
              <a:lnSpc>
                <a:spcPct val="100000"/>
              </a:lnSpc>
              <a:spcBef>
                <a:spcPts val="0"/>
              </a:spcBef>
              <a:spcAft>
                <a:spcPts val="600"/>
              </a:spcAft>
              <a:buClrTx/>
              <a:buSzTx/>
              <a:tabLst/>
              <a:defRPr/>
            </a:pPr>
            <a:r>
              <a:rPr lang="en-US" sz="2800" b="1" dirty="0">
                <a:solidFill>
                  <a:schemeClr val="dk1"/>
                </a:solidFill>
                <a:effectLst/>
                <a:latin typeface="Arial" panose="020B0604020202020204" pitchFamily="34" charset="0"/>
                <a:cs typeface="Arial" panose="020B0604020202020204" pitchFamily="34" charset="0"/>
              </a:rPr>
              <a:t>Representative quote</a:t>
            </a:r>
            <a:r>
              <a:rPr lang="en-US" sz="2800" b="1" dirty="0">
                <a:solidFill>
                  <a:schemeClr val="tx1"/>
                </a:solidFill>
                <a:effectLst/>
                <a:latin typeface="Arial" panose="020B0604020202020204" pitchFamily="34" charset="0"/>
                <a:cs typeface="Arial" panose="020B0604020202020204" pitchFamily="34" charset="0"/>
              </a:rPr>
              <a:t>: </a:t>
            </a:r>
            <a:r>
              <a:rPr lang="en-US" sz="2800" i="1" dirty="0">
                <a:solidFill>
                  <a:schemeClr val="dk1"/>
                </a:solidFill>
                <a:latin typeface="Arial" panose="020B0604020202020204" pitchFamily="34" charset="0"/>
                <a:cs typeface="Arial" panose="020B0604020202020204" pitchFamily="34" charset="0"/>
              </a:rPr>
              <a:t>“Generally I think it's made me a better doctor as well, but a more sensitive, more patient-centered physician, regardless of which […] patient I'm taking care of.”</a:t>
            </a:r>
          </a:p>
          <a:p>
            <a:pPr defTabSz="914400">
              <a:spcAft>
                <a:spcPts val="600"/>
              </a:spcAft>
              <a:defRPr/>
            </a:pPr>
            <a:r>
              <a:rPr lang="en-US" sz="2800" b="1" dirty="0">
                <a:solidFill>
                  <a:schemeClr val="dk1"/>
                </a:solidFill>
                <a:latin typeface="Arial" panose="020B0604020202020204" pitchFamily="34" charset="0"/>
                <a:cs typeface="Arial" panose="020B0604020202020204" pitchFamily="34" charset="0"/>
              </a:rPr>
              <a:t>Additional feedback: </a:t>
            </a:r>
            <a:r>
              <a:rPr lang="en-US" sz="2800" dirty="0">
                <a:solidFill>
                  <a:schemeClr val="dk1"/>
                </a:solidFill>
                <a:latin typeface="Arial" panose="020B0604020202020204" pitchFamily="34" charset="0"/>
                <a:cs typeface="Arial" panose="020B0604020202020204" pitchFamily="34" charset="0"/>
              </a:rPr>
              <a:t>Filled gaps in education; already applying skills in practice; skills generalize beyond autistic adults</a:t>
            </a:r>
            <a:endParaRPr lang="en-US" sz="2800" dirty="0">
              <a:solidFill>
                <a:schemeClr val="dk1"/>
              </a:solidFill>
              <a:effectLst/>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E29A426D-F0A3-6A21-FF2C-5419CC34D380}"/>
              </a:ext>
            </a:extLst>
          </p:cNvPr>
          <p:cNvGrpSpPr/>
          <p:nvPr/>
        </p:nvGrpSpPr>
        <p:grpSpPr>
          <a:xfrm>
            <a:off x="6903124" y="23291205"/>
            <a:ext cx="2348642" cy="1913887"/>
            <a:chOff x="7669686" y="18967912"/>
            <a:chExt cx="2761094" cy="1883307"/>
          </a:xfrm>
        </p:grpSpPr>
        <p:pic>
          <p:nvPicPr>
            <p:cNvPr id="14" name="Graphic 13" descr="User">
              <a:extLst>
                <a:ext uri="{FF2B5EF4-FFF2-40B4-BE49-F238E27FC236}">
                  <a16:creationId xmlns:a16="http://schemas.microsoft.com/office/drawing/2014/main" id="{3FA017E4-8850-3D3C-3255-D619A0559E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69686" y="19186745"/>
              <a:ext cx="1399438" cy="1399438"/>
            </a:xfrm>
            <a:prstGeom prst="rect">
              <a:avLst/>
            </a:prstGeom>
          </p:spPr>
        </p:pic>
        <p:pic>
          <p:nvPicPr>
            <p:cNvPr id="16" name="Graphic 15" descr="Chat">
              <a:extLst>
                <a:ext uri="{FF2B5EF4-FFF2-40B4-BE49-F238E27FC236}">
                  <a16:creationId xmlns:a16="http://schemas.microsoft.com/office/drawing/2014/main" id="{9D4CC740-45C7-A590-015D-B491C60D858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52582" y="18967912"/>
              <a:ext cx="1139614" cy="1139614"/>
            </a:xfrm>
            <a:prstGeom prst="rect">
              <a:avLst/>
            </a:prstGeom>
          </p:spPr>
        </p:pic>
        <p:pic>
          <p:nvPicPr>
            <p:cNvPr id="17" name="Graphic 16" descr="User">
              <a:extLst>
                <a:ext uri="{FF2B5EF4-FFF2-40B4-BE49-F238E27FC236}">
                  <a16:creationId xmlns:a16="http://schemas.microsoft.com/office/drawing/2014/main" id="{934168EE-879D-7FD4-D8F4-19FF3DA0AA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61482" y="19481921"/>
              <a:ext cx="1369298" cy="1369298"/>
            </a:xfrm>
            <a:prstGeom prst="rect">
              <a:avLst/>
            </a:prstGeom>
          </p:spPr>
        </p:pic>
      </p:grpSp>
      <p:sp>
        <p:nvSpPr>
          <p:cNvPr id="105" name="Freeform: Shape 104">
            <a:extLst>
              <a:ext uri="{FF2B5EF4-FFF2-40B4-BE49-F238E27FC236}">
                <a16:creationId xmlns:a16="http://schemas.microsoft.com/office/drawing/2014/main" id="{0D9F4133-F48B-BBAF-B586-27E10D3C63EB}"/>
              </a:ext>
            </a:extLst>
          </p:cNvPr>
          <p:cNvSpPr/>
          <p:nvPr/>
        </p:nvSpPr>
        <p:spPr>
          <a:xfrm>
            <a:off x="2781312" y="12252520"/>
            <a:ext cx="368843" cy="368843"/>
          </a:xfrm>
          <a:custGeom>
            <a:avLst/>
            <a:gdLst>
              <a:gd name="connsiteX0" fmla="*/ 368843 w 368843"/>
              <a:gd name="connsiteY0" fmla="*/ 184422 h 368843"/>
              <a:gd name="connsiteX1" fmla="*/ 184422 w 368843"/>
              <a:gd name="connsiteY1" fmla="*/ 368843 h 368843"/>
              <a:gd name="connsiteX2" fmla="*/ 0 w 368843"/>
              <a:gd name="connsiteY2" fmla="*/ 184422 h 368843"/>
              <a:gd name="connsiteX3" fmla="*/ 184422 w 368843"/>
              <a:gd name="connsiteY3" fmla="*/ 0 h 368843"/>
              <a:gd name="connsiteX4" fmla="*/ 368843 w 368843"/>
              <a:gd name="connsiteY4" fmla="*/ 184422 h 368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843" h="368843">
                <a:moveTo>
                  <a:pt x="368843" y="184422"/>
                </a:moveTo>
                <a:cubicBezTo>
                  <a:pt x="368843" y="286275"/>
                  <a:pt x="286275" y="368843"/>
                  <a:pt x="184422" y="368843"/>
                </a:cubicBezTo>
                <a:cubicBezTo>
                  <a:pt x="82568" y="368843"/>
                  <a:pt x="0" y="286275"/>
                  <a:pt x="0" y="184422"/>
                </a:cubicBezTo>
                <a:cubicBezTo>
                  <a:pt x="0" y="82568"/>
                  <a:pt x="82568" y="0"/>
                  <a:pt x="184422" y="0"/>
                </a:cubicBezTo>
                <a:cubicBezTo>
                  <a:pt x="286275" y="0"/>
                  <a:pt x="368843" y="82568"/>
                  <a:pt x="368843" y="184422"/>
                </a:cubicBezTo>
                <a:close/>
              </a:path>
            </a:pathLst>
          </a:custGeom>
          <a:solidFill>
            <a:srgbClr val="B80012"/>
          </a:solidFill>
          <a:ln w="20439" cap="flat">
            <a:noFill/>
            <a:prstDash val="solid"/>
            <a:miter/>
          </a:ln>
        </p:spPr>
        <p:txBody>
          <a:bodyPr rtlCol="0" anchor="ctr"/>
          <a:lstStyle/>
          <a:p>
            <a:endParaRPr lang="en-US"/>
          </a:p>
        </p:txBody>
      </p:sp>
      <p:grpSp>
        <p:nvGrpSpPr>
          <p:cNvPr id="138" name="Group 137">
            <a:extLst>
              <a:ext uri="{FF2B5EF4-FFF2-40B4-BE49-F238E27FC236}">
                <a16:creationId xmlns:a16="http://schemas.microsoft.com/office/drawing/2014/main" id="{7D31962D-D5F3-45B1-5172-B222C7A31258}"/>
              </a:ext>
            </a:extLst>
          </p:cNvPr>
          <p:cNvGrpSpPr/>
          <p:nvPr/>
        </p:nvGrpSpPr>
        <p:grpSpPr>
          <a:xfrm>
            <a:off x="3088682" y="12539399"/>
            <a:ext cx="737715" cy="786865"/>
            <a:chOff x="3088682" y="12539399"/>
            <a:chExt cx="737715" cy="786865"/>
          </a:xfrm>
        </p:grpSpPr>
        <p:sp>
          <p:nvSpPr>
            <p:cNvPr id="106" name="Freeform: Shape 105">
              <a:extLst>
                <a:ext uri="{FF2B5EF4-FFF2-40B4-BE49-F238E27FC236}">
                  <a16:creationId xmlns:a16="http://schemas.microsoft.com/office/drawing/2014/main" id="{157D7B55-F0E7-2AE5-BD36-5859F8CF6BE8}"/>
                </a:ext>
              </a:extLst>
            </p:cNvPr>
            <p:cNvSpPr/>
            <p:nvPr/>
          </p:nvSpPr>
          <p:spPr>
            <a:xfrm>
              <a:off x="3088682" y="12957421"/>
              <a:ext cx="737715" cy="368843"/>
            </a:xfrm>
            <a:custGeom>
              <a:avLst/>
              <a:gdLst>
                <a:gd name="connsiteX0" fmla="*/ 737687 w 737715"/>
                <a:gd name="connsiteY0" fmla="*/ 368843 h 368843"/>
                <a:gd name="connsiteX1" fmla="*/ 737687 w 737715"/>
                <a:gd name="connsiteY1" fmla="*/ 184422 h 368843"/>
                <a:gd name="connsiteX2" fmla="*/ 700802 w 737715"/>
                <a:gd name="connsiteY2" fmla="*/ 110653 h 368843"/>
                <a:gd name="connsiteX3" fmla="*/ 520479 w 737715"/>
                <a:gd name="connsiteY3" fmla="*/ 24589 h 368843"/>
                <a:gd name="connsiteX4" fmla="*/ 368843 w 737715"/>
                <a:gd name="connsiteY4" fmla="*/ 0 h 368843"/>
                <a:gd name="connsiteX5" fmla="*/ 217208 w 737715"/>
                <a:gd name="connsiteY5" fmla="*/ 24589 h 368843"/>
                <a:gd name="connsiteX6" fmla="*/ 36884 w 737715"/>
                <a:gd name="connsiteY6" fmla="*/ 110653 h 368843"/>
                <a:gd name="connsiteX7" fmla="*/ 0 w 737715"/>
                <a:gd name="connsiteY7" fmla="*/ 184422 h 368843"/>
                <a:gd name="connsiteX8" fmla="*/ 0 w 737715"/>
                <a:gd name="connsiteY8" fmla="*/ 368843 h 36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715" h="368843">
                  <a:moveTo>
                    <a:pt x="737687" y="368843"/>
                  </a:moveTo>
                  <a:lnTo>
                    <a:pt x="737687" y="184422"/>
                  </a:lnTo>
                  <a:cubicBezTo>
                    <a:pt x="738443" y="155224"/>
                    <a:pt x="724613" y="127567"/>
                    <a:pt x="700802" y="110653"/>
                  </a:cubicBezTo>
                  <a:cubicBezTo>
                    <a:pt x="647721" y="69107"/>
                    <a:pt x="586164" y="39726"/>
                    <a:pt x="520479" y="24589"/>
                  </a:cubicBezTo>
                  <a:cubicBezTo>
                    <a:pt x="471230" y="9785"/>
                    <a:pt x="420248" y="1518"/>
                    <a:pt x="368843" y="0"/>
                  </a:cubicBezTo>
                  <a:cubicBezTo>
                    <a:pt x="317318" y="160"/>
                    <a:pt x="266143" y="8457"/>
                    <a:pt x="217208" y="24589"/>
                  </a:cubicBezTo>
                  <a:cubicBezTo>
                    <a:pt x="152455" y="42315"/>
                    <a:pt x="91389" y="71461"/>
                    <a:pt x="36884" y="110653"/>
                  </a:cubicBezTo>
                  <a:cubicBezTo>
                    <a:pt x="13766" y="128150"/>
                    <a:pt x="127" y="155428"/>
                    <a:pt x="0" y="184422"/>
                  </a:cubicBezTo>
                  <a:lnTo>
                    <a:pt x="0" y="368843"/>
                  </a:lnTo>
                  <a:close/>
                </a:path>
              </a:pathLst>
            </a:custGeom>
            <a:solidFill>
              <a:srgbClr val="B80012"/>
            </a:solidFill>
            <a:ln w="20439"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CF35CAB3-F33B-8267-A7ED-61C371D507D5}"/>
                </a:ext>
              </a:extLst>
            </p:cNvPr>
            <p:cNvSpPr/>
            <p:nvPr/>
          </p:nvSpPr>
          <p:spPr>
            <a:xfrm>
              <a:off x="3273103" y="12539399"/>
              <a:ext cx="368843" cy="368843"/>
            </a:xfrm>
            <a:custGeom>
              <a:avLst/>
              <a:gdLst>
                <a:gd name="connsiteX0" fmla="*/ 368843 w 368843"/>
                <a:gd name="connsiteY0" fmla="*/ 184422 h 368843"/>
                <a:gd name="connsiteX1" fmla="*/ 184422 w 368843"/>
                <a:gd name="connsiteY1" fmla="*/ 368843 h 368843"/>
                <a:gd name="connsiteX2" fmla="*/ 0 w 368843"/>
                <a:gd name="connsiteY2" fmla="*/ 184422 h 368843"/>
                <a:gd name="connsiteX3" fmla="*/ 184422 w 368843"/>
                <a:gd name="connsiteY3" fmla="*/ 0 h 368843"/>
                <a:gd name="connsiteX4" fmla="*/ 368843 w 368843"/>
                <a:gd name="connsiteY4" fmla="*/ 184422 h 368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843" h="368843">
                  <a:moveTo>
                    <a:pt x="368843" y="184422"/>
                  </a:moveTo>
                  <a:cubicBezTo>
                    <a:pt x="368843" y="286275"/>
                    <a:pt x="286275" y="368843"/>
                    <a:pt x="184422" y="368843"/>
                  </a:cubicBezTo>
                  <a:cubicBezTo>
                    <a:pt x="82568" y="368843"/>
                    <a:pt x="0" y="286275"/>
                    <a:pt x="0" y="184422"/>
                  </a:cubicBezTo>
                  <a:cubicBezTo>
                    <a:pt x="0" y="82568"/>
                    <a:pt x="82568" y="0"/>
                    <a:pt x="184422" y="0"/>
                  </a:cubicBezTo>
                  <a:cubicBezTo>
                    <a:pt x="286275" y="0"/>
                    <a:pt x="368843" y="82568"/>
                    <a:pt x="368843" y="184422"/>
                  </a:cubicBezTo>
                  <a:close/>
                </a:path>
              </a:pathLst>
            </a:custGeom>
            <a:solidFill>
              <a:srgbClr val="B80012"/>
            </a:solidFill>
            <a:ln w="20439" cap="flat">
              <a:noFill/>
              <a:prstDash val="solid"/>
              <a:miter/>
            </a:ln>
          </p:spPr>
          <p:txBody>
            <a:bodyPr rtlCol="0" anchor="ctr"/>
            <a:lstStyle/>
            <a:p>
              <a:endParaRPr lang="en-US"/>
            </a:p>
          </p:txBody>
        </p:sp>
      </p:grpSp>
      <p:sp>
        <p:nvSpPr>
          <p:cNvPr id="112" name="Freeform: Shape 111">
            <a:extLst>
              <a:ext uri="{FF2B5EF4-FFF2-40B4-BE49-F238E27FC236}">
                <a16:creationId xmlns:a16="http://schemas.microsoft.com/office/drawing/2014/main" id="{6394DB4A-B830-6DDA-61F9-6209EB4020C1}"/>
              </a:ext>
            </a:extLst>
          </p:cNvPr>
          <p:cNvSpPr/>
          <p:nvPr/>
        </p:nvSpPr>
        <p:spPr>
          <a:xfrm>
            <a:off x="2596861" y="12670543"/>
            <a:ext cx="668045" cy="368843"/>
          </a:xfrm>
          <a:custGeom>
            <a:avLst/>
            <a:gdLst>
              <a:gd name="connsiteX0" fmla="*/ 479526 w 668045"/>
              <a:gd name="connsiteY0" fmla="*/ 331959 h 368843"/>
              <a:gd name="connsiteX1" fmla="*/ 479526 w 668045"/>
              <a:gd name="connsiteY1" fmla="*/ 331959 h 368843"/>
              <a:gd name="connsiteX2" fmla="*/ 668046 w 668045"/>
              <a:gd name="connsiteY2" fmla="*/ 237699 h 368843"/>
              <a:gd name="connsiteX3" fmla="*/ 594277 w 668045"/>
              <a:gd name="connsiteY3" fmla="*/ 57376 h 368843"/>
              <a:gd name="connsiteX4" fmla="*/ 594277 w 668045"/>
              <a:gd name="connsiteY4" fmla="*/ 49179 h 368843"/>
              <a:gd name="connsiteX5" fmla="*/ 520508 w 668045"/>
              <a:gd name="connsiteY5" fmla="*/ 24590 h 368843"/>
              <a:gd name="connsiteX6" fmla="*/ 368873 w 668045"/>
              <a:gd name="connsiteY6" fmla="*/ 0 h 368843"/>
              <a:gd name="connsiteX7" fmla="*/ 217237 w 668045"/>
              <a:gd name="connsiteY7" fmla="*/ 24590 h 368843"/>
              <a:gd name="connsiteX8" fmla="*/ 36914 w 668045"/>
              <a:gd name="connsiteY8" fmla="*/ 110653 h 368843"/>
              <a:gd name="connsiteX9" fmla="*/ 29 w 668045"/>
              <a:gd name="connsiteY9" fmla="*/ 184422 h 368843"/>
              <a:gd name="connsiteX10" fmla="*/ 29 w 668045"/>
              <a:gd name="connsiteY10" fmla="*/ 368843 h 368843"/>
              <a:gd name="connsiteX11" fmla="*/ 442641 w 668045"/>
              <a:gd name="connsiteY11" fmla="*/ 368843 h 368843"/>
              <a:gd name="connsiteX12" fmla="*/ 479526 w 668045"/>
              <a:gd name="connsiteY12" fmla="*/ 331959 h 36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8045" h="368843">
                <a:moveTo>
                  <a:pt x="479526" y="331959"/>
                </a:moveTo>
                <a:lnTo>
                  <a:pt x="479526" y="331959"/>
                </a:lnTo>
                <a:cubicBezTo>
                  <a:pt x="537063" y="290896"/>
                  <a:pt x="600672" y="259092"/>
                  <a:pt x="668046" y="237699"/>
                </a:cubicBezTo>
                <a:cubicBezTo>
                  <a:pt x="621446" y="189141"/>
                  <a:pt x="595072" y="124671"/>
                  <a:pt x="594277" y="57376"/>
                </a:cubicBezTo>
                <a:lnTo>
                  <a:pt x="594277" y="49179"/>
                </a:lnTo>
                <a:cubicBezTo>
                  <a:pt x="570337" y="39149"/>
                  <a:pt x="545678" y="30930"/>
                  <a:pt x="520508" y="24590"/>
                </a:cubicBezTo>
                <a:cubicBezTo>
                  <a:pt x="471260" y="9785"/>
                  <a:pt x="420277" y="1516"/>
                  <a:pt x="368873" y="0"/>
                </a:cubicBezTo>
                <a:cubicBezTo>
                  <a:pt x="317347" y="158"/>
                  <a:pt x="266172" y="8457"/>
                  <a:pt x="217237" y="24590"/>
                </a:cubicBezTo>
                <a:cubicBezTo>
                  <a:pt x="153142" y="44046"/>
                  <a:pt x="92351" y="73060"/>
                  <a:pt x="36914" y="110653"/>
                </a:cubicBezTo>
                <a:cubicBezTo>
                  <a:pt x="13103" y="127566"/>
                  <a:pt x="-727" y="155224"/>
                  <a:pt x="29" y="184422"/>
                </a:cubicBezTo>
                <a:lnTo>
                  <a:pt x="29" y="368843"/>
                </a:lnTo>
                <a:lnTo>
                  <a:pt x="442641" y="368843"/>
                </a:lnTo>
                <a:cubicBezTo>
                  <a:pt x="452801" y="354585"/>
                  <a:pt x="465268" y="342119"/>
                  <a:pt x="479526" y="331959"/>
                </a:cubicBezTo>
                <a:close/>
              </a:path>
            </a:pathLst>
          </a:custGeom>
          <a:solidFill>
            <a:srgbClr val="B80012"/>
          </a:solidFill>
          <a:ln w="20439"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3BD1FBB8-4ED8-C8DB-5EE1-6D67C6235A3B}"/>
              </a:ext>
            </a:extLst>
          </p:cNvPr>
          <p:cNvSpPr/>
          <p:nvPr/>
        </p:nvSpPr>
        <p:spPr>
          <a:xfrm>
            <a:off x="3191130" y="11686961"/>
            <a:ext cx="859412" cy="787685"/>
          </a:xfrm>
          <a:custGeom>
            <a:avLst/>
            <a:gdLst>
              <a:gd name="connsiteX0" fmla="*/ 816586 w 859412"/>
              <a:gd name="connsiteY0" fmla="*/ 0 h 787685"/>
              <a:gd name="connsiteX1" fmla="*/ 42630 w 859412"/>
              <a:gd name="connsiteY1" fmla="*/ 0 h 787685"/>
              <a:gd name="connsiteX2" fmla="*/ 8 w 859412"/>
              <a:gd name="connsiteY2" fmla="*/ 43237 h 787685"/>
              <a:gd name="connsiteX3" fmla="*/ 8 w 859412"/>
              <a:gd name="connsiteY3" fmla="*/ 570887 h 787685"/>
              <a:gd name="connsiteX4" fmla="*/ 42210 w 859412"/>
              <a:gd name="connsiteY4" fmla="*/ 614733 h 787685"/>
              <a:gd name="connsiteX5" fmla="*/ 42630 w 859412"/>
              <a:gd name="connsiteY5" fmla="*/ 614739 h 787685"/>
              <a:gd name="connsiteX6" fmla="*/ 165578 w 859412"/>
              <a:gd name="connsiteY6" fmla="*/ 614739 h 787685"/>
              <a:gd name="connsiteX7" fmla="*/ 165578 w 859412"/>
              <a:gd name="connsiteY7" fmla="*/ 787685 h 787685"/>
              <a:gd name="connsiteX8" fmla="*/ 335450 w 859412"/>
              <a:gd name="connsiteY8" fmla="*/ 614739 h 787685"/>
              <a:gd name="connsiteX9" fmla="*/ 816586 w 859412"/>
              <a:gd name="connsiteY9" fmla="*/ 614739 h 787685"/>
              <a:gd name="connsiteX10" fmla="*/ 859413 w 859412"/>
              <a:gd name="connsiteY10" fmla="*/ 571502 h 787685"/>
              <a:gd name="connsiteX11" fmla="*/ 859413 w 859412"/>
              <a:gd name="connsiteY11" fmla="*/ 43237 h 787685"/>
              <a:gd name="connsiteX12" fmla="*/ 816586 w 859412"/>
              <a:gd name="connsiteY12" fmla="*/ 0 h 787685"/>
              <a:gd name="connsiteX13" fmla="*/ 426022 w 859412"/>
              <a:gd name="connsiteY13" fmla="*/ 537896 h 787685"/>
              <a:gd name="connsiteX14" fmla="*/ 380535 w 859412"/>
              <a:gd name="connsiteY14" fmla="*/ 492402 h 787685"/>
              <a:gd name="connsiteX15" fmla="*/ 426030 w 859412"/>
              <a:gd name="connsiteY15" fmla="*/ 446915 h 787685"/>
              <a:gd name="connsiteX16" fmla="*/ 471513 w 859412"/>
              <a:gd name="connsiteY16" fmla="*/ 491791 h 787685"/>
              <a:gd name="connsiteX17" fmla="*/ 427055 w 859412"/>
              <a:gd name="connsiteY17" fmla="*/ 537890 h 787685"/>
              <a:gd name="connsiteX18" fmla="*/ 426022 w 859412"/>
              <a:gd name="connsiteY18" fmla="*/ 537896 h 787685"/>
              <a:gd name="connsiteX19" fmla="*/ 455325 w 859412"/>
              <a:gd name="connsiteY19" fmla="*/ 350401 h 787685"/>
              <a:gd name="connsiteX20" fmla="*/ 455325 w 859412"/>
              <a:gd name="connsiteY20" fmla="*/ 414949 h 787685"/>
              <a:gd name="connsiteX21" fmla="*/ 396924 w 859412"/>
              <a:gd name="connsiteY21" fmla="*/ 414949 h 787685"/>
              <a:gd name="connsiteX22" fmla="*/ 396924 w 859412"/>
              <a:gd name="connsiteY22" fmla="*/ 294255 h 787685"/>
              <a:gd name="connsiteX23" fmla="*/ 426022 w 859412"/>
              <a:gd name="connsiteY23" fmla="*/ 294255 h 787685"/>
              <a:gd name="connsiteX24" fmla="*/ 509626 w 859412"/>
              <a:gd name="connsiteY24" fmla="*/ 218847 h 787685"/>
              <a:gd name="connsiteX25" fmla="*/ 429124 w 859412"/>
              <a:gd name="connsiteY25" fmla="*/ 135443 h 787685"/>
              <a:gd name="connsiteX26" fmla="*/ 426022 w 859412"/>
              <a:gd name="connsiteY26" fmla="*/ 135447 h 787685"/>
              <a:gd name="connsiteX27" fmla="*/ 342622 w 859412"/>
              <a:gd name="connsiteY27" fmla="*/ 204665 h 787685"/>
              <a:gd name="connsiteX28" fmla="*/ 342622 w 859412"/>
              <a:gd name="connsiteY28" fmla="*/ 218847 h 787685"/>
              <a:gd name="connsiteX29" fmla="*/ 342622 w 859412"/>
              <a:gd name="connsiteY29" fmla="*/ 223970 h 787685"/>
              <a:gd name="connsiteX30" fmla="*/ 284222 w 859412"/>
              <a:gd name="connsiteY30" fmla="*/ 223970 h 787685"/>
              <a:gd name="connsiteX31" fmla="*/ 284222 w 859412"/>
              <a:gd name="connsiteY31" fmla="*/ 218847 h 787685"/>
              <a:gd name="connsiteX32" fmla="*/ 410186 w 859412"/>
              <a:gd name="connsiteY32" fmla="*/ 76855 h 787685"/>
              <a:gd name="connsiteX33" fmla="*/ 426022 w 859412"/>
              <a:gd name="connsiteY33" fmla="*/ 76842 h 787685"/>
              <a:gd name="connsiteX34" fmla="*/ 568027 w 859412"/>
              <a:gd name="connsiteY34" fmla="*/ 215550 h 787685"/>
              <a:gd name="connsiteX35" fmla="*/ 568027 w 859412"/>
              <a:gd name="connsiteY35" fmla="*/ 218847 h 787685"/>
              <a:gd name="connsiteX36" fmla="*/ 455325 w 859412"/>
              <a:gd name="connsiteY36" fmla="*/ 350401 h 787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59412" h="787685">
                <a:moveTo>
                  <a:pt x="816586" y="0"/>
                </a:moveTo>
                <a:lnTo>
                  <a:pt x="42630" y="0"/>
                </a:lnTo>
                <a:cubicBezTo>
                  <a:pt x="18944" y="225"/>
                  <a:pt x="-107" y="19550"/>
                  <a:pt x="8" y="43237"/>
                </a:cubicBezTo>
                <a:lnTo>
                  <a:pt x="8" y="570887"/>
                </a:lnTo>
                <a:cubicBezTo>
                  <a:pt x="-445" y="594649"/>
                  <a:pt x="18448" y="614280"/>
                  <a:pt x="42210" y="614733"/>
                </a:cubicBezTo>
                <a:cubicBezTo>
                  <a:pt x="42349" y="614735"/>
                  <a:pt x="42491" y="614737"/>
                  <a:pt x="42630" y="614739"/>
                </a:cubicBezTo>
                <a:lnTo>
                  <a:pt x="165578" y="614739"/>
                </a:lnTo>
                <a:lnTo>
                  <a:pt x="165578" y="787685"/>
                </a:lnTo>
                <a:lnTo>
                  <a:pt x="335450" y="614739"/>
                </a:lnTo>
                <a:lnTo>
                  <a:pt x="816586" y="614739"/>
                </a:lnTo>
                <a:cubicBezTo>
                  <a:pt x="840305" y="614513"/>
                  <a:pt x="859413" y="595223"/>
                  <a:pt x="859413" y="571502"/>
                </a:cubicBezTo>
                <a:lnTo>
                  <a:pt x="859413" y="43237"/>
                </a:lnTo>
                <a:cubicBezTo>
                  <a:pt x="859415" y="19517"/>
                  <a:pt x="840305" y="225"/>
                  <a:pt x="816586" y="0"/>
                </a:cubicBezTo>
                <a:close/>
                <a:moveTo>
                  <a:pt x="426022" y="537896"/>
                </a:moveTo>
                <a:cubicBezTo>
                  <a:pt x="400898" y="537894"/>
                  <a:pt x="380533" y="517526"/>
                  <a:pt x="380535" y="492402"/>
                </a:cubicBezTo>
                <a:cubicBezTo>
                  <a:pt x="380537" y="467277"/>
                  <a:pt x="400906" y="446913"/>
                  <a:pt x="426030" y="446915"/>
                </a:cubicBezTo>
                <a:cubicBezTo>
                  <a:pt x="450913" y="446917"/>
                  <a:pt x="471177" y="466911"/>
                  <a:pt x="471513" y="491791"/>
                </a:cubicBezTo>
                <a:cubicBezTo>
                  <a:pt x="471965" y="516797"/>
                  <a:pt x="452060" y="537437"/>
                  <a:pt x="427055" y="537890"/>
                </a:cubicBezTo>
                <a:cubicBezTo>
                  <a:pt x="426710" y="537896"/>
                  <a:pt x="426366" y="537898"/>
                  <a:pt x="426022" y="537896"/>
                </a:cubicBezTo>
                <a:close/>
                <a:moveTo>
                  <a:pt x="455325" y="350401"/>
                </a:moveTo>
                <a:lnTo>
                  <a:pt x="455325" y="414949"/>
                </a:lnTo>
                <a:lnTo>
                  <a:pt x="396924" y="414949"/>
                </a:lnTo>
                <a:lnTo>
                  <a:pt x="396924" y="294255"/>
                </a:lnTo>
                <a:lnTo>
                  <a:pt x="426022" y="294255"/>
                </a:lnTo>
                <a:cubicBezTo>
                  <a:pt x="476840" y="294255"/>
                  <a:pt x="509626" y="264543"/>
                  <a:pt x="509626" y="218847"/>
                </a:cubicBezTo>
                <a:cubicBezTo>
                  <a:pt x="510428" y="173586"/>
                  <a:pt x="474385" y="136245"/>
                  <a:pt x="429124" y="135443"/>
                </a:cubicBezTo>
                <a:cubicBezTo>
                  <a:pt x="428092" y="135425"/>
                  <a:pt x="427057" y="135427"/>
                  <a:pt x="426022" y="135447"/>
                </a:cubicBezTo>
                <a:cubicBezTo>
                  <a:pt x="383877" y="131532"/>
                  <a:pt x="346538" y="162521"/>
                  <a:pt x="342622" y="204665"/>
                </a:cubicBezTo>
                <a:cubicBezTo>
                  <a:pt x="342184" y="209382"/>
                  <a:pt x="342184" y="214130"/>
                  <a:pt x="342622" y="218847"/>
                </a:cubicBezTo>
                <a:lnTo>
                  <a:pt x="342622" y="223970"/>
                </a:lnTo>
                <a:lnTo>
                  <a:pt x="284222" y="223970"/>
                </a:lnTo>
                <a:lnTo>
                  <a:pt x="284222" y="218847"/>
                </a:lnTo>
                <a:cubicBezTo>
                  <a:pt x="279796" y="144853"/>
                  <a:pt x="336192" y="81281"/>
                  <a:pt x="410186" y="76855"/>
                </a:cubicBezTo>
                <a:cubicBezTo>
                  <a:pt x="415461" y="76539"/>
                  <a:pt x="420747" y="76535"/>
                  <a:pt x="426022" y="76842"/>
                </a:cubicBezTo>
                <a:cubicBezTo>
                  <a:pt x="503538" y="75933"/>
                  <a:pt x="567117" y="138033"/>
                  <a:pt x="568027" y="215550"/>
                </a:cubicBezTo>
                <a:cubicBezTo>
                  <a:pt x="568039" y="216648"/>
                  <a:pt x="568039" y="217749"/>
                  <a:pt x="568027" y="218847"/>
                </a:cubicBezTo>
                <a:cubicBezTo>
                  <a:pt x="570016" y="285204"/>
                  <a:pt x="521202" y="342186"/>
                  <a:pt x="455325" y="350401"/>
                </a:cubicBezTo>
                <a:close/>
              </a:path>
            </a:pathLst>
          </a:custGeom>
          <a:solidFill>
            <a:schemeClr val="bg1">
              <a:lumMod val="65000"/>
            </a:schemeClr>
          </a:solidFill>
          <a:ln w="20439" cap="flat">
            <a:noFill/>
            <a:prstDash val="solid"/>
            <a:miter/>
          </a:ln>
        </p:spPr>
        <p:txBody>
          <a:bodyPr rtlCol="0" anchor="ctr"/>
          <a:lstStyle/>
          <a:p>
            <a:endParaRPr lang="en-US"/>
          </a:p>
        </p:txBody>
      </p:sp>
      <p:sp>
        <p:nvSpPr>
          <p:cNvPr id="22" name="TextBox 21">
            <a:extLst>
              <a:ext uri="{FF2B5EF4-FFF2-40B4-BE49-F238E27FC236}">
                <a16:creationId xmlns:a16="http://schemas.microsoft.com/office/drawing/2014/main" id="{C4D34EBB-F2D6-67A1-7622-9DD3EB8A1577}"/>
              </a:ext>
            </a:extLst>
          </p:cNvPr>
          <p:cNvSpPr txBox="1"/>
          <p:nvPr/>
        </p:nvSpPr>
        <p:spPr>
          <a:xfrm>
            <a:off x="2078746" y="13589046"/>
            <a:ext cx="2720919"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Low self-efficacy</a:t>
            </a:r>
            <a:r>
              <a:rPr lang="en-US" sz="2800" baseline="300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p>
        </p:txBody>
      </p:sp>
      <p:sp>
        <p:nvSpPr>
          <p:cNvPr id="24" name="TextBox 23">
            <a:extLst>
              <a:ext uri="{FF2B5EF4-FFF2-40B4-BE49-F238E27FC236}">
                <a16:creationId xmlns:a16="http://schemas.microsoft.com/office/drawing/2014/main" id="{46C14BC0-CD38-CAAB-DFF0-0EEC788611A2}"/>
              </a:ext>
            </a:extLst>
          </p:cNvPr>
          <p:cNvSpPr txBox="1"/>
          <p:nvPr/>
        </p:nvSpPr>
        <p:spPr>
          <a:xfrm>
            <a:off x="4674194" y="13578054"/>
            <a:ext cx="2950668"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Limited knowledge</a:t>
            </a:r>
            <a:r>
              <a:rPr lang="en-US" sz="2800" baseline="300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CFB3CA93-8240-1821-1B46-3B1AC56DC92A}"/>
              </a:ext>
            </a:extLst>
          </p:cNvPr>
          <p:cNvSpPr txBox="1"/>
          <p:nvPr/>
        </p:nvSpPr>
        <p:spPr>
          <a:xfrm>
            <a:off x="7715631" y="13589046"/>
            <a:ext cx="2720919"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Lack of </a:t>
            </a:r>
          </a:p>
          <a:p>
            <a:pPr algn="ctr"/>
            <a:r>
              <a:rPr lang="en-US" sz="2800" dirty="0">
                <a:latin typeface="Arial" panose="020B0604020202020204" pitchFamily="34" charset="0"/>
                <a:cs typeface="Arial" panose="020B0604020202020204" pitchFamily="34" charset="0"/>
              </a:rPr>
              <a:t>flexibility</a:t>
            </a:r>
            <a:r>
              <a:rPr lang="en-US" sz="2800" baseline="30000" dirty="0">
                <a:latin typeface="Arial" panose="020B0604020202020204" pitchFamily="34" charset="0"/>
                <a:cs typeface="Arial" panose="020B0604020202020204" pitchFamily="34" charset="0"/>
              </a:rPr>
              <a:t>4</a:t>
            </a:r>
            <a:endParaRPr lang="en-US" sz="2800" dirty="0">
              <a:latin typeface="Arial" panose="020B0604020202020204" pitchFamily="34" charset="0"/>
              <a:cs typeface="Arial" panose="020B0604020202020204" pitchFamily="34" charset="0"/>
            </a:endParaRPr>
          </a:p>
        </p:txBody>
      </p:sp>
      <p:sp>
        <p:nvSpPr>
          <p:cNvPr id="31" name="object 3">
            <a:extLst>
              <a:ext uri="{FF2B5EF4-FFF2-40B4-BE49-F238E27FC236}">
                <a16:creationId xmlns:a16="http://schemas.microsoft.com/office/drawing/2014/main" id="{C4EB9546-48B7-6329-8842-565B518387EC}"/>
              </a:ext>
            </a:extLst>
          </p:cNvPr>
          <p:cNvSpPr txBox="1"/>
          <p:nvPr/>
        </p:nvSpPr>
        <p:spPr>
          <a:xfrm>
            <a:off x="21720873" y="15353951"/>
            <a:ext cx="9855263" cy="533095"/>
          </a:xfrm>
          <a:prstGeom prst="rect">
            <a:avLst/>
          </a:prstGeom>
        </p:spPr>
        <p:txBody>
          <a:bodyPr vert="horz" wrap="square" lIns="0" tIns="0" rIns="0" bIns="0" rtlCol="0">
            <a:spAutoFit/>
          </a:bodyPr>
          <a:lstStyle/>
          <a:p>
            <a:pPr marL="27719" marR="13860">
              <a:lnSpc>
                <a:spcPct val="102600"/>
              </a:lnSpc>
              <a:spcBef>
                <a:spcPts val="458"/>
              </a:spcBef>
              <a:spcAft>
                <a:spcPts val="600"/>
              </a:spcAft>
            </a:pPr>
            <a:r>
              <a:rPr lang="en-US" sz="3600" b="1" spc="22" dirty="0">
                <a:latin typeface="Arial"/>
                <a:cs typeface="Arial"/>
              </a:rPr>
              <a:t>Thematic analysis results</a:t>
            </a:r>
          </a:p>
        </p:txBody>
      </p:sp>
      <p:sp>
        <p:nvSpPr>
          <p:cNvPr id="7" name="TextBox 6">
            <a:extLst>
              <a:ext uri="{FF2B5EF4-FFF2-40B4-BE49-F238E27FC236}">
                <a16:creationId xmlns:a16="http://schemas.microsoft.com/office/drawing/2014/main" id="{D244183B-D8D1-8854-A315-CEFB2BACC559}"/>
              </a:ext>
            </a:extLst>
          </p:cNvPr>
          <p:cNvSpPr txBox="1"/>
          <p:nvPr/>
        </p:nvSpPr>
        <p:spPr>
          <a:xfrm>
            <a:off x="32734686" y="8493305"/>
            <a:ext cx="10246719" cy="7341049"/>
          </a:xfrm>
          <a:prstGeom prst="rect">
            <a:avLst/>
          </a:prstGeom>
          <a:noFill/>
        </p:spPr>
        <p:txBody>
          <a:bodyPr wrap="square" rtlCol="0">
            <a:spAutoFit/>
          </a:bodyPr>
          <a:lstStyle/>
          <a:p>
            <a:pPr marL="571500" marR="0" indent="-571500">
              <a:spcBef>
                <a:spcPts val="600"/>
              </a:spcBef>
              <a:spcAft>
                <a:spcPts val="600"/>
              </a:spcAft>
              <a:buFont typeface="Arial" panose="020B0604020202020204" pitchFamily="34" charset="0"/>
              <a:buChar char="•"/>
            </a:pPr>
            <a:r>
              <a:rPr lang="en-US" sz="3600" dirty="0">
                <a:effectLst/>
                <a:latin typeface="Arial" panose="020B0604020202020204" pitchFamily="34" charset="0"/>
                <a:ea typeface="Calibri" panose="020F0502020204030204" pitchFamily="34" charset="0"/>
              </a:rPr>
              <a:t>&lt;50% of physicians have high self-efficacy in caring for patients with disabilities</a:t>
            </a:r>
            <a:r>
              <a:rPr lang="en-US" sz="3600" baseline="30000" dirty="0">
                <a:latin typeface="Arial" panose="020B0604020202020204" pitchFamily="34" charset="0"/>
                <a:ea typeface="Calibri" panose="020F0502020204030204" pitchFamily="34" charset="0"/>
              </a:rPr>
              <a:t>6</a:t>
            </a:r>
            <a:endParaRPr lang="en-US" sz="3600" dirty="0">
              <a:effectLst/>
              <a:latin typeface="Arial" panose="020B0604020202020204" pitchFamily="34" charset="0"/>
              <a:ea typeface="Calibri" panose="020F0502020204030204" pitchFamily="34" charset="0"/>
            </a:endParaRPr>
          </a:p>
          <a:p>
            <a:pPr marL="571500" marR="0" indent="-571500">
              <a:spcBef>
                <a:spcPts val="600"/>
              </a:spcBef>
              <a:spcAft>
                <a:spcPts val="600"/>
              </a:spcAft>
              <a:buFont typeface="Arial" panose="020B0604020202020204" pitchFamily="34" charset="0"/>
              <a:buChar char="•"/>
            </a:pPr>
            <a:r>
              <a:rPr lang="en-US" sz="3600" dirty="0">
                <a:latin typeface="Arial" panose="020B0604020202020204" pitchFamily="34" charset="0"/>
                <a:ea typeface="Calibri" panose="020F0502020204030204" pitchFamily="34" charset="0"/>
              </a:rPr>
              <a:t>Disability trainings are one way to address this</a:t>
            </a:r>
            <a:endParaRPr lang="en-US" sz="3600" dirty="0">
              <a:effectLst/>
              <a:latin typeface="Arial" panose="020B0604020202020204" pitchFamily="34" charset="0"/>
              <a:ea typeface="Calibri" panose="020F0502020204030204" pitchFamily="34" charset="0"/>
            </a:endParaRPr>
          </a:p>
          <a:p>
            <a:pPr marR="0">
              <a:spcBef>
                <a:spcPts val="600"/>
              </a:spcBef>
              <a:spcAft>
                <a:spcPts val="600"/>
              </a:spcAft>
            </a:pPr>
            <a:r>
              <a:rPr lang="en-US" sz="3600" b="1" dirty="0">
                <a:effectLst/>
                <a:latin typeface="Arial" panose="020B0604020202020204" pitchFamily="34" charset="0"/>
                <a:ea typeface="Calibri" panose="020F0502020204030204" pitchFamily="34" charset="0"/>
              </a:rPr>
              <a:t>Preliminary evidence that PREPARE for Autistic Adults:</a:t>
            </a:r>
          </a:p>
          <a:p>
            <a:pPr marL="631825" indent="-631825">
              <a:lnSpc>
                <a:spcPct val="103000"/>
              </a:lnSpc>
              <a:buFont typeface="Arial" panose="020B0604020202020204" pitchFamily="34" charset="0"/>
              <a:buChar char="•"/>
              <a:tabLst>
                <a:tab pos="631825" algn="l"/>
              </a:tabLst>
            </a:pPr>
            <a:r>
              <a:rPr lang="en-US" sz="3600" dirty="0">
                <a:effectLst/>
                <a:latin typeface="Arial" panose="020B0604020202020204" pitchFamily="34" charset="0"/>
                <a:ea typeface="Calibri" panose="020F0502020204030204" pitchFamily="34" charset="0"/>
              </a:rPr>
              <a:t>Has good completion rates</a:t>
            </a:r>
            <a:endParaRPr lang="en-US" sz="3600" dirty="0">
              <a:latin typeface="Arial" panose="020B0604020202020204" pitchFamily="34" charset="0"/>
              <a:ea typeface="Calibri" panose="020F0502020204030204" pitchFamily="34" charset="0"/>
            </a:endParaRPr>
          </a:p>
          <a:p>
            <a:pPr marL="631825" marR="0" indent="-631825">
              <a:lnSpc>
                <a:spcPct val="103000"/>
              </a:lnSpc>
              <a:buFont typeface="Arial" panose="020B0604020202020204" pitchFamily="34" charset="0"/>
              <a:buChar char="•"/>
              <a:tabLst>
                <a:tab pos="631825" algn="l"/>
              </a:tabLst>
            </a:pPr>
            <a:r>
              <a:rPr lang="en-US" sz="3600" dirty="0">
                <a:latin typeface="Arial" panose="020B0604020202020204" pitchFamily="34" charset="0"/>
                <a:ea typeface="Calibri" panose="020F0502020204030204" pitchFamily="34" charset="0"/>
              </a:rPr>
              <a:t>Is f</a:t>
            </a:r>
            <a:r>
              <a:rPr lang="en-US" sz="3600" dirty="0">
                <a:effectLst/>
                <a:latin typeface="Arial" panose="020B0604020202020204" pitchFamily="34" charset="0"/>
                <a:ea typeface="Calibri" panose="020F0502020204030204" pitchFamily="34" charset="0"/>
              </a:rPr>
              <a:t>easible, acceptable, and appropriate</a:t>
            </a:r>
            <a:endParaRPr lang="en-US" sz="3600" dirty="0">
              <a:latin typeface="Arial" panose="020B0604020202020204" pitchFamily="34" charset="0"/>
              <a:ea typeface="Calibri" panose="020F0502020204030204" pitchFamily="34" charset="0"/>
            </a:endParaRPr>
          </a:p>
          <a:p>
            <a:pPr marL="631825" marR="0" indent="-631825">
              <a:lnSpc>
                <a:spcPct val="103000"/>
              </a:lnSpc>
              <a:buFont typeface="Arial" panose="020B0604020202020204" pitchFamily="34" charset="0"/>
              <a:buChar char="•"/>
              <a:tabLst>
                <a:tab pos="631825" algn="l"/>
              </a:tabLst>
            </a:pPr>
            <a:r>
              <a:rPr lang="en-US" sz="3600" dirty="0">
                <a:effectLst/>
                <a:latin typeface="Arial" panose="020B0604020202020204" pitchFamily="34" charset="0"/>
                <a:ea typeface="Calibri" panose="020F0502020204030204" pitchFamily="34" charset="0"/>
              </a:rPr>
              <a:t>Significantly improved residents’ knowledge about caring for autistic adults</a:t>
            </a:r>
          </a:p>
          <a:p>
            <a:pPr marR="0">
              <a:spcBef>
                <a:spcPts val="600"/>
              </a:spcBef>
              <a:spcAft>
                <a:spcPts val="600"/>
              </a:spcAft>
              <a:tabLst>
                <a:tab pos="631825" algn="l"/>
              </a:tabLst>
            </a:pPr>
            <a:r>
              <a:rPr lang="en-US" sz="3600" b="1" dirty="0">
                <a:latin typeface="Arial" panose="020B0604020202020204" pitchFamily="34" charset="0"/>
                <a:ea typeface="Calibri" panose="020F0502020204030204" pitchFamily="34" charset="0"/>
                <a:cs typeface="Times New Roman" panose="02020603050405020304" pitchFamily="18" charset="0"/>
              </a:rPr>
              <a:t>Next steps include…</a:t>
            </a:r>
          </a:p>
          <a:p>
            <a:pPr>
              <a:lnSpc>
                <a:spcPct val="103000"/>
              </a:lnSpc>
              <a:tabLst>
                <a:tab pos="347663" algn="l"/>
              </a:tabLst>
            </a:pPr>
            <a:r>
              <a:rPr lang="en-US" sz="3600" spc="22" dirty="0">
                <a:latin typeface="Arial"/>
                <a:cs typeface="Arial"/>
              </a:rPr>
              <a:t>			</a:t>
            </a:r>
          </a:p>
          <a:p>
            <a:pPr>
              <a:lnSpc>
                <a:spcPct val="103000"/>
              </a:lnSpc>
              <a:tabLst>
                <a:tab pos="347663" algn="l"/>
              </a:tabLst>
            </a:pPr>
            <a:r>
              <a:rPr lang="en-US" sz="3600" spc="22" dirty="0">
                <a:latin typeface="Arial"/>
                <a:cs typeface="Arial"/>
              </a:rPr>
              <a:t>	</a:t>
            </a:r>
          </a:p>
        </p:txBody>
      </p:sp>
      <p:grpSp>
        <p:nvGrpSpPr>
          <p:cNvPr id="12" name="Group 11">
            <a:extLst>
              <a:ext uri="{FF2B5EF4-FFF2-40B4-BE49-F238E27FC236}">
                <a16:creationId xmlns:a16="http://schemas.microsoft.com/office/drawing/2014/main" id="{F9FBE34B-36B6-FB32-00E6-588E5E0F0A11}"/>
              </a:ext>
            </a:extLst>
          </p:cNvPr>
          <p:cNvGrpSpPr/>
          <p:nvPr/>
        </p:nvGrpSpPr>
        <p:grpSpPr>
          <a:xfrm>
            <a:off x="12155619" y="7145212"/>
            <a:ext cx="9492296" cy="6542777"/>
            <a:chOff x="2163315" y="26948171"/>
            <a:chExt cx="9428474" cy="6229046"/>
          </a:xfrm>
        </p:grpSpPr>
        <p:grpSp>
          <p:nvGrpSpPr>
            <p:cNvPr id="18" name="Group 17">
              <a:extLst>
                <a:ext uri="{FF2B5EF4-FFF2-40B4-BE49-F238E27FC236}">
                  <a16:creationId xmlns:a16="http://schemas.microsoft.com/office/drawing/2014/main" id="{C5AE003B-8B04-B32D-9850-20F2FBC8667A}"/>
                </a:ext>
              </a:extLst>
            </p:cNvPr>
            <p:cNvGrpSpPr/>
            <p:nvPr/>
          </p:nvGrpSpPr>
          <p:grpSpPr>
            <a:xfrm>
              <a:off x="2163315" y="26948171"/>
              <a:ext cx="7376470" cy="6229046"/>
              <a:chOff x="2085673" y="26136600"/>
              <a:chExt cx="7376470" cy="6229046"/>
            </a:xfrm>
          </p:grpSpPr>
          <p:graphicFrame>
            <p:nvGraphicFramePr>
              <p:cNvPr id="37" name="Diagram 36">
                <a:extLst>
                  <a:ext uri="{FF2B5EF4-FFF2-40B4-BE49-F238E27FC236}">
                    <a16:creationId xmlns:a16="http://schemas.microsoft.com/office/drawing/2014/main" id="{6F05DEC4-99E0-BCB5-8558-057C193F184C}"/>
                  </a:ext>
                </a:extLst>
              </p:cNvPr>
              <p:cNvGraphicFramePr/>
              <p:nvPr>
                <p:extLst>
                  <p:ext uri="{D42A27DB-BD31-4B8C-83A1-F6EECF244321}">
                    <p14:modId xmlns:p14="http://schemas.microsoft.com/office/powerpoint/2010/main" val="1639988532"/>
                  </p:ext>
                </p:extLst>
              </p:nvPr>
            </p:nvGraphicFramePr>
            <p:xfrm>
              <a:off x="2085673" y="26136600"/>
              <a:ext cx="7248873" cy="29300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38" name="Diagram 37">
                <a:extLst>
                  <a:ext uri="{FF2B5EF4-FFF2-40B4-BE49-F238E27FC236}">
                    <a16:creationId xmlns:a16="http://schemas.microsoft.com/office/drawing/2014/main" id="{77369F5A-8838-9799-DEB4-69EA1CB8B2B8}"/>
                  </a:ext>
                </a:extLst>
              </p:cNvPr>
              <p:cNvGraphicFramePr/>
              <p:nvPr>
                <p:extLst>
                  <p:ext uri="{D42A27DB-BD31-4B8C-83A1-F6EECF244321}">
                    <p14:modId xmlns:p14="http://schemas.microsoft.com/office/powerpoint/2010/main" val="2378312778"/>
                  </p:ext>
                </p:extLst>
              </p:nvPr>
            </p:nvGraphicFramePr>
            <p:xfrm>
              <a:off x="2085673" y="28580490"/>
              <a:ext cx="7376470" cy="378515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sp>
          <p:nvSpPr>
            <p:cNvPr id="32" name="Left Brace 31">
              <a:extLst>
                <a:ext uri="{FF2B5EF4-FFF2-40B4-BE49-F238E27FC236}">
                  <a16:creationId xmlns:a16="http://schemas.microsoft.com/office/drawing/2014/main" id="{F6580D5C-25CF-F0AE-0394-F4C3D48F9E34}"/>
                </a:ext>
              </a:extLst>
            </p:cNvPr>
            <p:cNvSpPr/>
            <p:nvPr/>
          </p:nvSpPr>
          <p:spPr>
            <a:xfrm rot="10800000">
              <a:off x="9539783" y="26992133"/>
              <a:ext cx="589689" cy="285346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Left Brace 33">
              <a:extLst>
                <a:ext uri="{FF2B5EF4-FFF2-40B4-BE49-F238E27FC236}">
                  <a16:creationId xmlns:a16="http://schemas.microsoft.com/office/drawing/2014/main" id="{F16DDC79-43B1-C3F0-4BD0-8AAA0F38AE50}"/>
                </a:ext>
              </a:extLst>
            </p:cNvPr>
            <p:cNvSpPr/>
            <p:nvPr/>
          </p:nvSpPr>
          <p:spPr>
            <a:xfrm rot="10800000">
              <a:off x="9595491" y="29940215"/>
              <a:ext cx="536366" cy="274958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object 15">
              <a:extLst>
                <a:ext uri="{FF2B5EF4-FFF2-40B4-BE49-F238E27FC236}">
                  <a16:creationId xmlns:a16="http://schemas.microsoft.com/office/drawing/2014/main" id="{435A0227-881A-811A-193D-511FA10A6744}"/>
                </a:ext>
              </a:extLst>
            </p:cNvPr>
            <p:cNvSpPr txBox="1"/>
            <p:nvPr/>
          </p:nvSpPr>
          <p:spPr>
            <a:xfrm>
              <a:off x="9766382" y="28259321"/>
              <a:ext cx="1814896" cy="307777"/>
            </a:xfrm>
            <a:prstGeom prst="rect">
              <a:avLst/>
            </a:prstGeom>
          </p:spPr>
          <p:txBody>
            <a:bodyPr vert="horz" wrap="square" lIns="0" tIns="0" rIns="0" bIns="0" rtlCol="0">
              <a:spAutoFit/>
            </a:bodyPr>
            <a:lstStyle/>
            <a:p>
              <a:pPr marL="27719" algn="ctr"/>
              <a:r>
                <a:rPr lang="en-US" sz="2000" dirty="0">
                  <a:latin typeface="Arial"/>
                  <a:cs typeface="Arial"/>
                </a:rPr>
                <a:t>SP #1</a:t>
              </a:r>
              <a:endParaRPr sz="2000" dirty="0">
                <a:latin typeface="Arial"/>
                <a:cs typeface="Arial"/>
              </a:endParaRPr>
            </a:p>
          </p:txBody>
        </p:sp>
        <p:sp>
          <p:nvSpPr>
            <p:cNvPr id="36" name="object 15">
              <a:extLst>
                <a:ext uri="{FF2B5EF4-FFF2-40B4-BE49-F238E27FC236}">
                  <a16:creationId xmlns:a16="http://schemas.microsoft.com/office/drawing/2014/main" id="{680DCA32-54BC-0806-0F4A-2508173BB72D}"/>
                </a:ext>
              </a:extLst>
            </p:cNvPr>
            <p:cNvSpPr txBox="1"/>
            <p:nvPr/>
          </p:nvSpPr>
          <p:spPr>
            <a:xfrm>
              <a:off x="9776893" y="31173538"/>
              <a:ext cx="1814896" cy="307777"/>
            </a:xfrm>
            <a:prstGeom prst="rect">
              <a:avLst/>
            </a:prstGeom>
          </p:spPr>
          <p:txBody>
            <a:bodyPr vert="horz" wrap="square" lIns="0" tIns="0" rIns="0" bIns="0" rtlCol="0">
              <a:spAutoFit/>
            </a:bodyPr>
            <a:lstStyle/>
            <a:p>
              <a:pPr marL="27719" algn="ctr"/>
              <a:r>
                <a:rPr lang="en-US" sz="2000" dirty="0">
                  <a:latin typeface="Arial"/>
                  <a:cs typeface="Arial"/>
                </a:rPr>
                <a:t>SP #2</a:t>
              </a:r>
              <a:endParaRPr sz="2000" dirty="0">
                <a:latin typeface="Arial"/>
                <a:cs typeface="Arial"/>
              </a:endParaRPr>
            </a:p>
          </p:txBody>
        </p:sp>
      </p:grpSp>
      <p:pic>
        <p:nvPicPr>
          <p:cNvPr id="46" name="Graphic 45">
            <a:extLst>
              <a:ext uri="{FF2B5EF4-FFF2-40B4-BE49-F238E27FC236}">
                <a16:creationId xmlns:a16="http://schemas.microsoft.com/office/drawing/2014/main" id="{C0D3C138-751A-B56C-464C-C09B56917E3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1690640" y="30066458"/>
            <a:ext cx="1627747" cy="1627747"/>
          </a:xfrm>
          <a:prstGeom prst="rect">
            <a:avLst/>
          </a:prstGeom>
        </p:spPr>
      </p:pic>
      <p:sp>
        <p:nvSpPr>
          <p:cNvPr id="52" name="TextBox 51">
            <a:extLst>
              <a:ext uri="{FF2B5EF4-FFF2-40B4-BE49-F238E27FC236}">
                <a16:creationId xmlns:a16="http://schemas.microsoft.com/office/drawing/2014/main" id="{67ADB0D2-EBB0-1BE0-DA0F-AFC59A95DE04}"/>
              </a:ext>
            </a:extLst>
          </p:cNvPr>
          <p:cNvSpPr txBox="1"/>
          <p:nvPr/>
        </p:nvSpPr>
        <p:spPr>
          <a:xfrm>
            <a:off x="11595028" y="20571681"/>
            <a:ext cx="9375629" cy="646331"/>
          </a:xfrm>
          <a:prstGeom prst="rect">
            <a:avLst/>
          </a:prstGeom>
          <a:noFill/>
        </p:spPr>
        <p:txBody>
          <a:bodyPr wrap="square" rtlCol="0">
            <a:spAutoFit/>
          </a:bodyPr>
          <a:lstStyle/>
          <a:p>
            <a:r>
              <a:rPr lang="en-US" sz="3600" b="1" spc="22" dirty="0">
                <a:latin typeface="Arial"/>
                <a:cs typeface="Arial"/>
              </a:rPr>
              <a:t>Participant characteristics</a:t>
            </a:r>
            <a:endParaRPr lang="en-US" dirty="0"/>
          </a:p>
        </p:txBody>
      </p:sp>
      <p:pic>
        <p:nvPicPr>
          <p:cNvPr id="54" name="Picture 53" descr="TheOhioStateUniversity-2C-HorizK-PANTONE.eps">
            <a:extLst>
              <a:ext uri="{FF2B5EF4-FFF2-40B4-BE49-F238E27FC236}">
                <a16:creationId xmlns:a16="http://schemas.microsoft.com/office/drawing/2014/main" id="{5D1DDC9F-DC54-BF85-D479-C34EA6C656EB}"/>
              </a:ext>
            </a:extLst>
          </p:cNvPr>
          <p:cNvPicPr/>
          <p:nvPr/>
        </p:nvPicPr>
        <p:blipFill>
          <a:blip r:embed="rId19">
            <a:extLst>
              <a:ext uri="{28A0092B-C50C-407E-A947-70E740481C1C}">
                <a14:useLocalDpi xmlns:a14="http://schemas.microsoft.com/office/drawing/2010/main" val="0"/>
              </a:ext>
            </a:extLst>
          </a:blip>
          <a:stretch>
            <a:fillRect/>
          </a:stretch>
        </p:blipFill>
        <p:spPr>
          <a:xfrm>
            <a:off x="33608592" y="31548390"/>
            <a:ext cx="8241396" cy="1193869"/>
          </a:xfrm>
          <a:prstGeom prst="rect">
            <a:avLst/>
          </a:prstGeom>
        </p:spPr>
      </p:pic>
      <p:sp>
        <p:nvSpPr>
          <p:cNvPr id="55" name="TextBox 54">
            <a:extLst>
              <a:ext uri="{FF2B5EF4-FFF2-40B4-BE49-F238E27FC236}">
                <a16:creationId xmlns:a16="http://schemas.microsoft.com/office/drawing/2014/main" id="{AA1A015B-D2C8-E838-7B92-1E0C4F80B947}"/>
              </a:ext>
            </a:extLst>
          </p:cNvPr>
          <p:cNvSpPr txBox="1"/>
          <p:nvPr/>
        </p:nvSpPr>
        <p:spPr>
          <a:xfrm>
            <a:off x="1553616" y="27217204"/>
            <a:ext cx="9505634" cy="4331186"/>
          </a:xfrm>
          <a:prstGeom prst="rect">
            <a:avLst/>
          </a:prstGeom>
          <a:noFill/>
        </p:spPr>
        <p:txBody>
          <a:bodyPr wrap="square" rtlCol="0">
            <a:spAutoFit/>
          </a:bodyPr>
          <a:lstStyle/>
          <a:p>
            <a:pPr marL="27719" marR="13860">
              <a:lnSpc>
                <a:spcPct val="102600"/>
              </a:lnSpc>
              <a:spcBef>
                <a:spcPts val="458"/>
              </a:spcBef>
              <a:spcAft>
                <a:spcPts val="600"/>
              </a:spcAft>
            </a:pPr>
            <a:r>
              <a:rPr lang="en-US" sz="3600" b="1" spc="22" dirty="0">
                <a:latin typeface="Arial"/>
                <a:cs typeface="Arial"/>
              </a:rPr>
              <a:t>Design: </a:t>
            </a:r>
            <a:r>
              <a:rPr lang="en-US" sz="3600" spc="22" dirty="0">
                <a:latin typeface="Arial"/>
                <a:cs typeface="Arial"/>
              </a:rPr>
              <a:t>Single group pre-test post-test</a:t>
            </a:r>
          </a:p>
          <a:p>
            <a:pPr marL="27719" marR="13860">
              <a:lnSpc>
                <a:spcPct val="102600"/>
              </a:lnSpc>
              <a:spcBef>
                <a:spcPts val="458"/>
              </a:spcBef>
              <a:spcAft>
                <a:spcPts val="600"/>
              </a:spcAft>
            </a:pPr>
            <a:r>
              <a:rPr lang="en-US" sz="3600" b="1" spc="22" dirty="0">
                <a:latin typeface="Arial"/>
                <a:cs typeface="Arial"/>
              </a:rPr>
              <a:t>Participants: </a:t>
            </a:r>
            <a:r>
              <a:rPr lang="en-US" sz="3600" spc="22" dirty="0">
                <a:latin typeface="Arial"/>
                <a:cs typeface="Arial"/>
              </a:rPr>
              <a:t>Residents (n=14) in Internal Medicine, Family Medicine, and Internal Medicine/Pediatrics at OSU</a:t>
            </a:r>
          </a:p>
          <a:p>
            <a:pPr marL="27719" marR="13860">
              <a:lnSpc>
                <a:spcPct val="102600"/>
              </a:lnSpc>
              <a:spcBef>
                <a:spcPts val="458"/>
              </a:spcBef>
              <a:spcAft>
                <a:spcPts val="600"/>
              </a:spcAft>
            </a:pPr>
            <a:r>
              <a:rPr lang="en-US" sz="3600" b="1" spc="22" dirty="0">
                <a:latin typeface="Arial"/>
                <a:cs typeface="Arial"/>
              </a:rPr>
              <a:t>Intervention:</a:t>
            </a:r>
            <a:r>
              <a:rPr lang="en-US" sz="3600" spc="22" dirty="0">
                <a:latin typeface="Arial"/>
                <a:cs typeface="Arial"/>
              </a:rPr>
              <a:t> 8-week training, asynchronous presentations, synchronous virtual case studies and standardized patients (SP)</a:t>
            </a:r>
            <a:endParaRPr lang="en-US" sz="3600" b="1" spc="22" dirty="0">
              <a:latin typeface="Arial"/>
              <a:cs typeface="Arial"/>
            </a:endParaRPr>
          </a:p>
        </p:txBody>
      </p:sp>
      <p:sp>
        <p:nvSpPr>
          <p:cNvPr id="56" name="TextBox 55">
            <a:extLst>
              <a:ext uri="{FF2B5EF4-FFF2-40B4-BE49-F238E27FC236}">
                <a16:creationId xmlns:a16="http://schemas.microsoft.com/office/drawing/2014/main" id="{A83E8865-30F5-E451-C3C1-FAF22DA5512C}"/>
              </a:ext>
            </a:extLst>
          </p:cNvPr>
          <p:cNvSpPr txBox="1"/>
          <p:nvPr/>
        </p:nvSpPr>
        <p:spPr>
          <a:xfrm>
            <a:off x="33156804" y="19856925"/>
            <a:ext cx="9688224" cy="5253682"/>
          </a:xfrm>
          <a:prstGeom prst="rect">
            <a:avLst/>
          </a:prstGeom>
          <a:noFill/>
        </p:spPr>
        <p:txBody>
          <a:bodyPr wrap="square" rtlCol="0">
            <a:spAutoFit/>
          </a:bodyPr>
          <a:lstStyle/>
          <a:p>
            <a:pPr marL="19958">
              <a:lnSpc>
                <a:spcPct val="110000"/>
              </a:lnSpc>
              <a:spcAft>
                <a:spcPts val="1310"/>
              </a:spcAft>
            </a:pPr>
            <a:r>
              <a:rPr lang="en-US" sz="3600" b="1" dirty="0">
                <a:effectLst/>
                <a:latin typeface="Arial" panose="020B0604020202020204" pitchFamily="34" charset="0"/>
                <a:ea typeface="Calibri" panose="020F0502020204030204" pitchFamily="34" charset="0"/>
              </a:rPr>
              <a:t>Advisory board: </a:t>
            </a:r>
            <a:r>
              <a:rPr lang="en-US" sz="3600" dirty="0">
                <a:effectLst/>
                <a:latin typeface="Arial" panose="020B0604020202020204" pitchFamily="34" charset="0"/>
                <a:ea typeface="Calibri" panose="020F0502020204030204" pitchFamily="34" charset="0"/>
              </a:rPr>
              <a:t>Gyasi Burks-Abbott; Carolyn Harper-Munnerlyn; Ace Patrick Unruh; Jennifer Strobel; Amy Hwa Frechette, BA; Cindy Molloy; Nicole LeBlanc; Jennifer Samuel; Sal </a:t>
            </a:r>
            <a:r>
              <a:rPr lang="en-US" sz="3600" dirty="0" err="1">
                <a:effectLst/>
                <a:latin typeface="Arial" panose="020B0604020202020204" pitchFamily="34" charset="0"/>
                <a:ea typeface="Calibri" panose="020F0502020204030204" pitchFamily="34" charset="0"/>
              </a:rPr>
              <a:t>Silinonte</a:t>
            </a:r>
            <a:r>
              <a:rPr lang="en-US" sz="3600" dirty="0">
                <a:effectLst/>
                <a:latin typeface="Arial" panose="020B0604020202020204" pitchFamily="34" charset="0"/>
                <a:ea typeface="Calibri" panose="020F0502020204030204" pitchFamily="34" charset="0"/>
              </a:rPr>
              <a:t>, Consulting Autistic.</a:t>
            </a:r>
          </a:p>
          <a:p>
            <a:pPr marL="19958">
              <a:lnSpc>
                <a:spcPct val="110000"/>
              </a:lnSpc>
              <a:spcAft>
                <a:spcPts val="1310"/>
              </a:spcAft>
            </a:pPr>
            <a:r>
              <a:rPr lang="en-US" sz="3600" b="1" dirty="0">
                <a:effectLst/>
                <a:latin typeface="Arial" panose="020B0604020202020204" pitchFamily="34" charset="0"/>
                <a:ea typeface="Calibri" panose="020F0502020204030204" pitchFamily="34" charset="0"/>
              </a:rPr>
              <a:t>Funding</a:t>
            </a:r>
            <a:r>
              <a:rPr lang="en-US" sz="3600" dirty="0">
                <a:effectLst/>
                <a:latin typeface="Arial" panose="020B0604020202020204" pitchFamily="34" charset="0"/>
                <a:ea typeface="Calibri" panose="020F0502020204030204" pitchFamily="34" charset="0"/>
              </a:rPr>
              <a:t>: Department of Defense (W81XWH-22-1-0248); NCATS (UM1TR004548)</a:t>
            </a:r>
          </a:p>
          <a:p>
            <a:pPr marL="19958">
              <a:lnSpc>
                <a:spcPct val="110000"/>
              </a:lnSpc>
              <a:spcAft>
                <a:spcPts val="1310"/>
              </a:spcAft>
            </a:pPr>
            <a:endParaRPr lang="en-US" sz="3600" dirty="0">
              <a:effectLst/>
              <a:latin typeface="Arial" panose="020B0604020202020204" pitchFamily="34" charset="0"/>
              <a:ea typeface="Calibri" panose="020F0502020204030204" pitchFamily="34" charset="0"/>
            </a:endParaRPr>
          </a:p>
        </p:txBody>
      </p:sp>
      <p:sp>
        <p:nvSpPr>
          <p:cNvPr id="61" name="TextBox 60">
            <a:extLst>
              <a:ext uri="{FF2B5EF4-FFF2-40B4-BE49-F238E27FC236}">
                <a16:creationId xmlns:a16="http://schemas.microsoft.com/office/drawing/2014/main" id="{0337409B-37BC-4749-A080-989DAB67E77F}"/>
              </a:ext>
            </a:extLst>
          </p:cNvPr>
          <p:cNvSpPr txBox="1"/>
          <p:nvPr/>
        </p:nvSpPr>
        <p:spPr>
          <a:xfrm>
            <a:off x="34761769" y="30284456"/>
            <a:ext cx="9129431" cy="1234825"/>
          </a:xfrm>
          <a:prstGeom prst="rect">
            <a:avLst/>
          </a:prstGeom>
          <a:noFill/>
        </p:spPr>
        <p:txBody>
          <a:bodyPr wrap="square" rtlCol="0">
            <a:spAutoFit/>
          </a:bodyPr>
          <a:lstStyle/>
          <a:p>
            <a:pPr>
              <a:lnSpc>
                <a:spcPct val="107000"/>
              </a:lnSpc>
              <a:spcAft>
                <a:spcPts val="800"/>
              </a:spcAft>
            </a:pPr>
            <a:r>
              <a:rPr lang="en-US" sz="3600" b="1" dirty="0">
                <a:latin typeface="Arial" panose="020B0604020202020204" pitchFamily="34" charset="0"/>
                <a:ea typeface="Calibri" panose="020F0502020204030204" pitchFamily="34" charset="0"/>
              </a:rPr>
              <a:t>QR Code </a:t>
            </a:r>
            <a:r>
              <a:rPr lang="en-US" sz="3600" dirty="0">
                <a:latin typeface="Arial" panose="020B0604020202020204" pitchFamily="34" charset="0"/>
                <a:ea typeface="Calibri" panose="020F0502020204030204" pitchFamily="34" charset="0"/>
              </a:rPr>
              <a:t>to paper on developing PREPARE for Autistic Adults</a:t>
            </a:r>
            <a:endParaRPr lang="en-US" sz="3600" dirty="0">
              <a:effectLst/>
              <a:latin typeface="Arial" panose="020B0604020202020204" pitchFamily="34" charset="0"/>
              <a:ea typeface="Calibri" panose="020F0502020204030204" pitchFamily="34" charset="0"/>
            </a:endParaRPr>
          </a:p>
        </p:txBody>
      </p:sp>
      <p:graphicFrame>
        <p:nvGraphicFramePr>
          <p:cNvPr id="27" name="Table 26">
            <a:extLst>
              <a:ext uri="{FF2B5EF4-FFF2-40B4-BE49-F238E27FC236}">
                <a16:creationId xmlns:a16="http://schemas.microsoft.com/office/drawing/2014/main" id="{68EAA828-417A-F0E3-BC73-5DEEF095A909}"/>
              </a:ext>
            </a:extLst>
          </p:cNvPr>
          <p:cNvGraphicFramePr>
            <a:graphicFrameLocks noGrp="1"/>
          </p:cNvGraphicFramePr>
          <p:nvPr>
            <p:extLst>
              <p:ext uri="{D42A27DB-BD31-4B8C-83A1-F6EECF244321}">
                <p14:modId xmlns:p14="http://schemas.microsoft.com/office/powerpoint/2010/main" val="3372113101"/>
              </p:ext>
            </p:extLst>
          </p:nvPr>
        </p:nvGraphicFramePr>
        <p:xfrm>
          <a:off x="11618092" y="21287607"/>
          <a:ext cx="9482100" cy="4224528"/>
        </p:xfrm>
        <a:graphic>
          <a:graphicData uri="http://schemas.openxmlformats.org/drawingml/2006/table">
            <a:tbl>
              <a:tblPr firstRow="1" bandRow="1">
                <a:tableStyleId>{21E4AEA4-8DFA-4A89-87EB-49C32662AFE0}</a:tableStyleId>
              </a:tblPr>
              <a:tblGrid>
                <a:gridCol w="6217721">
                  <a:extLst>
                    <a:ext uri="{9D8B030D-6E8A-4147-A177-3AD203B41FA5}">
                      <a16:colId xmlns:a16="http://schemas.microsoft.com/office/drawing/2014/main" val="804747220"/>
                    </a:ext>
                  </a:extLst>
                </a:gridCol>
                <a:gridCol w="3264379">
                  <a:extLst>
                    <a:ext uri="{9D8B030D-6E8A-4147-A177-3AD203B41FA5}">
                      <a16:colId xmlns:a16="http://schemas.microsoft.com/office/drawing/2014/main" val="390356290"/>
                    </a:ext>
                  </a:extLst>
                </a:gridCol>
              </a:tblGrid>
              <a:tr h="597408">
                <a:tc>
                  <a:txBody>
                    <a:bodyPr/>
                    <a:lstStyle/>
                    <a:p>
                      <a:pPr algn="ctr"/>
                      <a:endParaRPr lang="en-US" sz="2800" dirty="0">
                        <a:solidFill>
                          <a:srgbClr val="B80012"/>
                        </a:solidFill>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dirty="0">
                          <a:solidFill>
                            <a:srgbClr val="B80012"/>
                          </a:solidFill>
                          <a:latin typeface="Arial" panose="020B0604020202020204" pitchFamily="34" charset="0"/>
                          <a:cs typeface="Arial" panose="020B0604020202020204" pitchFamily="34" charset="0"/>
                        </a:rPr>
                        <a:t>N (%)</a:t>
                      </a: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0908883"/>
                  </a:ext>
                </a:extLst>
              </a:tr>
              <a:tr h="518160">
                <a:tc>
                  <a:txBody>
                    <a:bodyPr/>
                    <a:lstStyle/>
                    <a:p>
                      <a:pPr algn="l"/>
                      <a:r>
                        <a:rPr lang="en-US" sz="2800" b="0" dirty="0">
                          <a:latin typeface="Arial" panose="020B0604020202020204" pitchFamily="34" charset="0"/>
                          <a:cs typeface="Arial" panose="020B0604020202020204" pitchFamily="34" charset="0"/>
                        </a:rPr>
                        <a:t>Residency type</a:t>
                      </a:r>
                    </a:p>
                  </a:txBody>
                  <a:tcPr>
                    <a:lnT w="12700" cap="flat" cmpd="sng" algn="ctr">
                      <a:solidFill>
                        <a:srgbClr val="B80012"/>
                      </a:solidFill>
                      <a:prstDash val="solid"/>
                      <a:round/>
                      <a:headEnd type="none" w="med" len="med"/>
                      <a:tailEnd type="none" w="med" len="med"/>
                    </a:lnT>
                    <a:solidFill>
                      <a:schemeClr val="bg1">
                        <a:lumMod val="95000"/>
                      </a:schemeClr>
                    </a:solidFill>
                  </a:tcPr>
                </a:tc>
                <a:tc>
                  <a:txBody>
                    <a:bodyPr/>
                    <a:lstStyle/>
                    <a:p>
                      <a:pPr algn="ctr"/>
                      <a:endParaRPr lang="en-US" sz="2800" dirty="0">
                        <a:latin typeface="Arial" panose="020B0604020202020204" pitchFamily="34" charset="0"/>
                        <a:cs typeface="Arial" panose="020B0604020202020204" pitchFamily="34" charset="0"/>
                      </a:endParaRPr>
                    </a:p>
                  </a:txBody>
                  <a:tcPr>
                    <a:lnT w="12700" cap="flat" cmpd="sng" algn="ctr">
                      <a:solidFill>
                        <a:srgbClr val="B80012"/>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998941492"/>
                  </a:ext>
                </a:extLst>
              </a:tr>
              <a:tr h="518160">
                <a:tc>
                  <a:txBody>
                    <a:bodyPr/>
                    <a:lstStyle/>
                    <a:p>
                      <a:pPr algn="l"/>
                      <a:r>
                        <a:rPr lang="en-US" sz="2800" b="0" dirty="0">
                          <a:latin typeface="Arial" panose="020B0604020202020204" pitchFamily="34" charset="0"/>
                          <a:cs typeface="Arial" panose="020B0604020202020204" pitchFamily="34" charset="0"/>
                        </a:rPr>
                        <a:t>   Internal Medicine</a:t>
                      </a:r>
                    </a:p>
                  </a:txBody>
                  <a:tcPr>
                    <a:noFill/>
                  </a:tcPr>
                </a:tc>
                <a:tc>
                  <a:txBody>
                    <a:bodyPr/>
                    <a:lstStyle/>
                    <a:p>
                      <a:pPr marL="0" marR="0" algn="ctr">
                        <a:lnSpc>
                          <a:spcPct val="107000"/>
                        </a:lnSpc>
                        <a:spcBef>
                          <a:spcPts val="0"/>
                        </a:spcBef>
                        <a:spcAft>
                          <a:spcPts val="0"/>
                        </a:spcAft>
                      </a:pPr>
                      <a:r>
                        <a:rPr lang="en-US" sz="2800" dirty="0">
                          <a:effectLst/>
                          <a:latin typeface="Arial" panose="020B0604020202020204" pitchFamily="34" charset="0"/>
                          <a:cs typeface="Arial" panose="020B0604020202020204" pitchFamily="34" charset="0"/>
                        </a:rPr>
                        <a:t>3 (21.4)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27968" marR="27968" marT="0" marB="0">
                    <a:noFill/>
                  </a:tcPr>
                </a:tc>
                <a:extLst>
                  <a:ext uri="{0D108BD9-81ED-4DB2-BD59-A6C34878D82A}">
                    <a16:rowId xmlns:a16="http://schemas.microsoft.com/office/drawing/2014/main" val="1501372073"/>
                  </a:ext>
                </a:extLst>
              </a:tr>
              <a:tr h="518160">
                <a:tc>
                  <a:txBody>
                    <a:bodyPr/>
                    <a:lstStyle/>
                    <a:p>
                      <a:pPr algn="l"/>
                      <a:r>
                        <a:rPr lang="en-US" sz="2800" b="0" dirty="0">
                          <a:latin typeface="Arial" panose="020B0604020202020204" pitchFamily="34" charset="0"/>
                          <a:cs typeface="Arial" panose="020B0604020202020204" pitchFamily="34" charset="0"/>
                        </a:rPr>
                        <a:t>   Family Medicine</a:t>
                      </a:r>
                    </a:p>
                  </a:txBody>
                  <a:tcPr>
                    <a:solidFill>
                      <a:schemeClr val="bg1">
                        <a:lumMod val="95000"/>
                      </a:schemeClr>
                    </a:solidFill>
                  </a:tcPr>
                </a:tc>
                <a:tc>
                  <a:txBody>
                    <a:bodyPr/>
                    <a:lstStyle/>
                    <a:p>
                      <a:pPr marL="0" marR="0" algn="ctr">
                        <a:lnSpc>
                          <a:spcPct val="107000"/>
                        </a:lnSpc>
                        <a:spcBef>
                          <a:spcPts val="0"/>
                        </a:spcBef>
                        <a:spcAft>
                          <a:spcPts val="0"/>
                        </a:spcAft>
                      </a:pPr>
                      <a:r>
                        <a:rPr lang="en-US" sz="2800" dirty="0">
                          <a:effectLst/>
                          <a:latin typeface="Arial" panose="020B0604020202020204" pitchFamily="34" charset="0"/>
                          <a:cs typeface="Arial" panose="020B0604020202020204" pitchFamily="34" charset="0"/>
                        </a:rPr>
                        <a:t>5 (35.7)</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27968" marR="27968" marT="0" marB="0">
                    <a:solidFill>
                      <a:schemeClr val="bg1">
                        <a:lumMod val="95000"/>
                      </a:schemeClr>
                    </a:solidFill>
                  </a:tcPr>
                </a:tc>
                <a:extLst>
                  <a:ext uri="{0D108BD9-81ED-4DB2-BD59-A6C34878D82A}">
                    <a16:rowId xmlns:a16="http://schemas.microsoft.com/office/drawing/2014/main" val="3975103762"/>
                  </a:ext>
                </a:extLst>
              </a:tr>
              <a:tr h="518160">
                <a:tc>
                  <a:txBody>
                    <a:bodyPr/>
                    <a:lstStyle/>
                    <a:p>
                      <a:pPr algn="l"/>
                      <a:r>
                        <a:rPr lang="en-US" sz="2800" b="0" dirty="0">
                          <a:latin typeface="Arial" panose="020B0604020202020204" pitchFamily="34" charset="0"/>
                          <a:cs typeface="Arial" panose="020B0604020202020204" pitchFamily="34" charset="0"/>
                        </a:rPr>
                        <a:t>   Internal Medicine/Pediatrics</a:t>
                      </a:r>
                    </a:p>
                  </a:txBody>
                  <a:tcPr>
                    <a:noFill/>
                  </a:tcPr>
                </a:tc>
                <a:tc>
                  <a:txBody>
                    <a:bodyPr/>
                    <a:lstStyle/>
                    <a:p>
                      <a:pPr marL="0" marR="0" algn="ctr">
                        <a:lnSpc>
                          <a:spcPct val="107000"/>
                        </a:lnSpc>
                        <a:spcBef>
                          <a:spcPts val="0"/>
                        </a:spcBef>
                        <a:spcAft>
                          <a:spcPts val="0"/>
                        </a:spcAft>
                      </a:pPr>
                      <a:r>
                        <a:rPr lang="en-US" sz="2800" dirty="0">
                          <a:effectLst/>
                          <a:latin typeface="Arial" panose="020B0604020202020204" pitchFamily="34" charset="0"/>
                          <a:cs typeface="Arial" panose="020B0604020202020204" pitchFamily="34" charset="0"/>
                        </a:rPr>
                        <a:t>6 (42.9)</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27968" marR="27968" marT="0" marB="0">
                    <a:noFill/>
                  </a:tcPr>
                </a:tc>
                <a:extLst>
                  <a:ext uri="{0D108BD9-81ED-4DB2-BD59-A6C34878D82A}">
                    <a16:rowId xmlns:a16="http://schemas.microsoft.com/office/drawing/2014/main" val="1324039388"/>
                  </a:ext>
                </a:extLst>
              </a:tr>
              <a:tr h="518160">
                <a:tc>
                  <a:txBody>
                    <a:bodyPr/>
                    <a:lstStyle/>
                    <a:p>
                      <a:pPr algn="l"/>
                      <a:r>
                        <a:rPr lang="en-US" sz="2800" b="0" dirty="0">
                          <a:latin typeface="Arial" panose="020B0604020202020204" pitchFamily="34" charset="0"/>
                          <a:cs typeface="Arial" panose="020B0604020202020204" pitchFamily="34" charset="0"/>
                        </a:rPr>
                        <a:t>Relationship to autistic people</a:t>
                      </a:r>
                    </a:p>
                  </a:txBody>
                  <a:tcPr>
                    <a:solidFill>
                      <a:srgbClr val="F2F2F2"/>
                    </a:solidFill>
                  </a:tcPr>
                </a:tc>
                <a:tc>
                  <a:txBody>
                    <a:bodyPr/>
                    <a:lstStyle/>
                    <a:p>
                      <a:pPr algn="ctr"/>
                      <a:endParaRPr lang="en-US" sz="2800" dirty="0">
                        <a:latin typeface="Arial" panose="020B0604020202020204" pitchFamily="34" charset="0"/>
                        <a:cs typeface="Arial" panose="020B0604020202020204" pitchFamily="34" charset="0"/>
                      </a:endParaRPr>
                    </a:p>
                  </a:txBody>
                  <a:tcPr>
                    <a:solidFill>
                      <a:srgbClr val="F2F2F2"/>
                    </a:solidFill>
                  </a:tcPr>
                </a:tc>
                <a:extLst>
                  <a:ext uri="{0D108BD9-81ED-4DB2-BD59-A6C34878D82A}">
                    <a16:rowId xmlns:a16="http://schemas.microsoft.com/office/drawing/2014/main" val="4192785824"/>
                  </a:ext>
                </a:extLst>
              </a:tr>
              <a:tr h="518160">
                <a:tc>
                  <a:txBody>
                    <a:bodyPr/>
                    <a:lstStyle/>
                    <a:p>
                      <a:pPr algn="l"/>
                      <a:r>
                        <a:rPr lang="en-US" sz="2800" dirty="0">
                          <a:latin typeface="Arial" panose="020B0604020202020204" pitchFamily="34" charset="0"/>
                          <a:cs typeface="Arial" panose="020B0604020202020204" pitchFamily="34" charset="0"/>
                        </a:rPr>
                        <a:t>   Family member is autistic </a:t>
                      </a:r>
                    </a:p>
                  </a:txBody>
                  <a:tcPr>
                    <a:noFill/>
                  </a:tcPr>
                </a:tc>
                <a:tc>
                  <a:txBody>
                    <a:bodyPr/>
                    <a:lstStyle/>
                    <a:p>
                      <a:pPr algn="ctr"/>
                      <a:r>
                        <a:rPr lang="en-US" sz="2800" dirty="0">
                          <a:latin typeface="Arial" panose="020B0604020202020204" pitchFamily="34" charset="0"/>
                          <a:cs typeface="Arial" panose="020B0604020202020204" pitchFamily="34" charset="0"/>
                        </a:rPr>
                        <a:t>3 (21.4)</a:t>
                      </a:r>
                    </a:p>
                  </a:txBody>
                  <a:tcPr>
                    <a:noFill/>
                  </a:tcPr>
                </a:tc>
                <a:extLst>
                  <a:ext uri="{0D108BD9-81ED-4DB2-BD59-A6C34878D82A}">
                    <a16:rowId xmlns:a16="http://schemas.microsoft.com/office/drawing/2014/main" val="3029084289"/>
                  </a:ext>
                </a:extLst>
              </a:tr>
              <a:tr h="518160">
                <a:tc>
                  <a:txBody>
                    <a:bodyPr/>
                    <a:lstStyle/>
                    <a:p>
                      <a:pPr algn="l"/>
                      <a:r>
                        <a:rPr lang="en-US" sz="2800" dirty="0">
                          <a:latin typeface="Arial" panose="020B0604020202020204" pitchFamily="34" charset="0"/>
                          <a:cs typeface="Arial" panose="020B0604020202020204" pitchFamily="34" charset="0"/>
                        </a:rPr>
                        <a:t>   Friend is autistic</a:t>
                      </a:r>
                    </a:p>
                  </a:txBody>
                  <a:tcPr>
                    <a:solidFill>
                      <a:schemeClr val="bg1">
                        <a:lumMod val="95000"/>
                      </a:schemeClr>
                    </a:solidFill>
                  </a:tcPr>
                </a:tc>
                <a:tc>
                  <a:txBody>
                    <a:bodyPr/>
                    <a:lstStyle/>
                    <a:p>
                      <a:pPr algn="ctr"/>
                      <a:r>
                        <a:rPr lang="en-US" sz="2800" dirty="0">
                          <a:latin typeface="Arial" panose="020B0604020202020204" pitchFamily="34" charset="0"/>
                          <a:cs typeface="Arial" panose="020B0604020202020204" pitchFamily="34" charset="0"/>
                        </a:rPr>
                        <a:t>4 (28.6)</a:t>
                      </a:r>
                    </a:p>
                  </a:txBody>
                  <a:tcPr>
                    <a:solidFill>
                      <a:schemeClr val="bg1">
                        <a:lumMod val="95000"/>
                      </a:schemeClr>
                    </a:solidFill>
                  </a:tcPr>
                </a:tc>
                <a:extLst>
                  <a:ext uri="{0D108BD9-81ED-4DB2-BD59-A6C34878D82A}">
                    <a16:rowId xmlns:a16="http://schemas.microsoft.com/office/drawing/2014/main" val="948287965"/>
                  </a:ext>
                </a:extLst>
              </a:tr>
            </a:tbl>
          </a:graphicData>
        </a:graphic>
      </p:graphicFrame>
      <p:graphicFrame>
        <p:nvGraphicFramePr>
          <p:cNvPr id="39" name="Table 38">
            <a:extLst>
              <a:ext uri="{FF2B5EF4-FFF2-40B4-BE49-F238E27FC236}">
                <a16:creationId xmlns:a16="http://schemas.microsoft.com/office/drawing/2014/main" id="{9825F8B4-A2A1-0B54-253B-2CDA9D6253BB}"/>
              </a:ext>
            </a:extLst>
          </p:cNvPr>
          <p:cNvGraphicFramePr>
            <a:graphicFrameLocks noGrp="1"/>
          </p:cNvGraphicFramePr>
          <p:nvPr>
            <p:extLst>
              <p:ext uri="{D42A27DB-BD31-4B8C-83A1-F6EECF244321}">
                <p14:modId xmlns:p14="http://schemas.microsoft.com/office/powerpoint/2010/main" val="2416362920"/>
              </p:ext>
            </p:extLst>
          </p:nvPr>
        </p:nvGraphicFramePr>
        <p:xfrm>
          <a:off x="21750780" y="8102196"/>
          <a:ext cx="10558940" cy="2146701"/>
        </p:xfrm>
        <a:graphic>
          <a:graphicData uri="http://schemas.openxmlformats.org/drawingml/2006/table">
            <a:tbl>
              <a:tblPr firstRow="1" bandRow="1">
                <a:tableStyleId>{21E4AEA4-8DFA-4A89-87EB-49C32662AFE0}</a:tableStyleId>
              </a:tblPr>
              <a:tblGrid>
                <a:gridCol w="6923840">
                  <a:extLst>
                    <a:ext uri="{9D8B030D-6E8A-4147-A177-3AD203B41FA5}">
                      <a16:colId xmlns:a16="http://schemas.microsoft.com/office/drawing/2014/main" val="804747220"/>
                    </a:ext>
                  </a:extLst>
                </a:gridCol>
                <a:gridCol w="3635100">
                  <a:extLst>
                    <a:ext uri="{9D8B030D-6E8A-4147-A177-3AD203B41FA5}">
                      <a16:colId xmlns:a16="http://schemas.microsoft.com/office/drawing/2014/main" val="390356290"/>
                    </a:ext>
                  </a:extLst>
                </a:gridCol>
              </a:tblGrid>
              <a:tr h="592221">
                <a:tc>
                  <a:txBody>
                    <a:bodyPr/>
                    <a:lstStyle/>
                    <a:p>
                      <a:pPr algn="ctr"/>
                      <a:endParaRPr lang="en-US" sz="2800" dirty="0">
                        <a:solidFill>
                          <a:srgbClr val="B80012"/>
                        </a:solidFill>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dirty="0">
                          <a:solidFill>
                            <a:srgbClr val="B80012"/>
                          </a:solidFill>
                          <a:latin typeface="Arial" panose="020B0604020202020204" pitchFamily="34" charset="0"/>
                          <a:cs typeface="Arial" panose="020B0604020202020204" pitchFamily="34" charset="0"/>
                        </a:rPr>
                        <a:t>Median (IQR)</a:t>
                      </a: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0908883"/>
                  </a:ext>
                </a:extLst>
              </a:tr>
              <a:tr h="518160">
                <a:tc>
                  <a:txBody>
                    <a:bodyPr/>
                    <a:lstStyle/>
                    <a:p>
                      <a:pPr algn="l"/>
                      <a:r>
                        <a:rPr lang="en-US" sz="2800" dirty="0">
                          <a:latin typeface="Arial" panose="020B0604020202020204" pitchFamily="34" charset="0"/>
                          <a:cs typeface="Arial" panose="020B0604020202020204" pitchFamily="34" charset="0"/>
                        </a:rPr>
                        <a:t>Feasibility</a:t>
                      </a:r>
                    </a:p>
                  </a:txBody>
                  <a:tcPr>
                    <a:lnT w="12700" cap="flat" cmpd="sng" algn="ctr">
                      <a:solidFill>
                        <a:srgbClr val="B80012"/>
                      </a:solidFill>
                      <a:prstDash val="solid"/>
                      <a:round/>
                      <a:headEnd type="none" w="med" len="med"/>
                      <a:tailEnd type="none" w="med" len="med"/>
                    </a:lnT>
                    <a:noFill/>
                  </a:tcPr>
                </a:tc>
                <a:tc>
                  <a:txBody>
                    <a:bodyPr/>
                    <a:lstStyle/>
                    <a:p>
                      <a:pPr algn="ctr"/>
                      <a:r>
                        <a:rPr lang="en-US" sz="2800" dirty="0">
                          <a:latin typeface="Arial" panose="020B0604020202020204" pitchFamily="34" charset="0"/>
                          <a:cs typeface="Arial" panose="020B0604020202020204" pitchFamily="34" charset="0"/>
                        </a:rPr>
                        <a:t>5 (4, 5)</a:t>
                      </a:r>
                    </a:p>
                  </a:txBody>
                  <a:tcPr>
                    <a:lnT w="12700" cap="flat" cmpd="sng" algn="ctr">
                      <a:solidFill>
                        <a:srgbClr val="B80012"/>
                      </a:solidFill>
                      <a:prstDash val="solid"/>
                      <a:round/>
                      <a:headEnd type="none" w="med" len="med"/>
                      <a:tailEnd type="none" w="med" len="med"/>
                    </a:lnT>
                    <a:noFill/>
                  </a:tcPr>
                </a:tc>
                <a:extLst>
                  <a:ext uri="{0D108BD9-81ED-4DB2-BD59-A6C34878D82A}">
                    <a16:rowId xmlns:a16="http://schemas.microsoft.com/office/drawing/2014/main" val="3029084289"/>
                  </a:ext>
                </a:extLst>
              </a:tr>
              <a:tr h="518160">
                <a:tc>
                  <a:txBody>
                    <a:bodyPr/>
                    <a:lstStyle/>
                    <a:p>
                      <a:pPr marL="0" marR="0">
                        <a:lnSpc>
                          <a:spcPct val="107000"/>
                        </a:lnSpc>
                        <a:spcBef>
                          <a:spcPts val="0"/>
                        </a:spcBef>
                        <a:spcAft>
                          <a:spcPts val="0"/>
                        </a:spcAft>
                      </a:pPr>
                      <a:r>
                        <a:rPr lang="en-US"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Acceptability</a:t>
                      </a:r>
                    </a:p>
                  </a:txBody>
                  <a:tcPr marL="8605" marR="8605" marT="0" marB="0">
                    <a:solidFill>
                      <a:schemeClr val="bg1">
                        <a:lumMod val="95000"/>
                      </a:schemeClr>
                    </a:solidFill>
                  </a:tcP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5 (4, 5)</a:t>
                      </a:r>
                    </a:p>
                  </a:txBody>
                  <a:tcPr marL="8605" marR="8605" marT="0" marB="0">
                    <a:solidFill>
                      <a:schemeClr val="bg1">
                        <a:lumMod val="95000"/>
                      </a:schemeClr>
                    </a:solidFill>
                  </a:tcPr>
                </a:tc>
                <a:extLst>
                  <a:ext uri="{0D108BD9-81ED-4DB2-BD59-A6C34878D82A}">
                    <a16:rowId xmlns:a16="http://schemas.microsoft.com/office/drawing/2014/main" val="239283700"/>
                  </a:ext>
                </a:extLst>
              </a:tr>
              <a:tr h="518160">
                <a:tc>
                  <a:txBody>
                    <a:bodyPr/>
                    <a:lstStyle/>
                    <a:p>
                      <a:pPr marL="0" marR="0">
                        <a:lnSpc>
                          <a:spcPct val="107000"/>
                        </a:lnSpc>
                        <a:spcBef>
                          <a:spcPts val="0"/>
                        </a:spcBef>
                        <a:spcAft>
                          <a:spcPts val="0"/>
                        </a:spcAft>
                      </a:pPr>
                      <a:r>
                        <a:rPr lang="en-US"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Appropriateness </a:t>
                      </a:r>
                    </a:p>
                  </a:txBody>
                  <a:tcPr marL="8605" marR="8605" marT="0" marB="0">
                    <a:noFill/>
                  </a:tcP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5 (4, 5)</a:t>
                      </a:r>
                    </a:p>
                  </a:txBody>
                  <a:tcPr marL="8605" marR="8605" marT="0" marB="0">
                    <a:noFill/>
                  </a:tcPr>
                </a:tc>
                <a:extLst>
                  <a:ext uri="{0D108BD9-81ED-4DB2-BD59-A6C34878D82A}">
                    <a16:rowId xmlns:a16="http://schemas.microsoft.com/office/drawing/2014/main" val="2797159102"/>
                  </a:ext>
                </a:extLst>
              </a:tr>
            </a:tbl>
          </a:graphicData>
        </a:graphic>
      </p:graphicFrame>
      <p:sp>
        <p:nvSpPr>
          <p:cNvPr id="42" name="TextBox 41">
            <a:extLst>
              <a:ext uri="{FF2B5EF4-FFF2-40B4-BE49-F238E27FC236}">
                <a16:creationId xmlns:a16="http://schemas.microsoft.com/office/drawing/2014/main" id="{E7DECBC6-897E-EA5F-EA1F-0A2785EF20CF}"/>
              </a:ext>
            </a:extLst>
          </p:cNvPr>
          <p:cNvSpPr txBox="1"/>
          <p:nvPr/>
        </p:nvSpPr>
        <p:spPr>
          <a:xfrm>
            <a:off x="21720873" y="7322281"/>
            <a:ext cx="9336890" cy="646331"/>
          </a:xfrm>
          <a:prstGeom prst="rect">
            <a:avLst/>
          </a:prstGeom>
          <a:noFill/>
        </p:spPr>
        <p:txBody>
          <a:bodyPr wrap="square" rtlCol="0">
            <a:spAutoFit/>
          </a:bodyPr>
          <a:lstStyle/>
          <a:p>
            <a:r>
              <a:rPr lang="en-US" sz="3600" b="1" spc="22" dirty="0">
                <a:latin typeface="Arial"/>
                <a:cs typeface="Arial"/>
              </a:rPr>
              <a:t>Feasibility, acceptability, appropriateness </a:t>
            </a:r>
            <a:endParaRPr lang="en-US" dirty="0"/>
          </a:p>
        </p:txBody>
      </p:sp>
      <p:sp>
        <p:nvSpPr>
          <p:cNvPr id="66" name="Content Placeholder 1">
            <a:extLst>
              <a:ext uri="{FF2B5EF4-FFF2-40B4-BE49-F238E27FC236}">
                <a16:creationId xmlns:a16="http://schemas.microsoft.com/office/drawing/2014/main" id="{88688FF6-E097-3744-8FF2-22C0B1B240B8}"/>
              </a:ext>
            </a:extLst>
          </p:cNvPr>
          <p:cNvSpPr txBox="1">
            <a:spLocks/>
          </p:cNvSpPr>
          <p:nvPr/>
        </p:nvSpPr>
        <p:spPr>
          <a:xfrm>
            <a:off x="11101019" y="28001452"/>
            <a:ext cx="3036782" cy="456600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r">
              <a:buNone/>
            </a:pPr>
            <a:r>
              <a:rPr lang="en-US" sz="2800" dirty="0">
                <a:latin typeface="Arial" panose="020B0604020202020204" pitchFamily="34" charset="0"/>
                <a:cs typeface="Arial" panose="020B0604020202020204" pitchFamily="34" charset="0"/>
              </a:rPr>
              <a:t>All participants</a:t>
            </a:r>
          </a:p>
          <a:p>
            <a:pPr marL="457200" lvl="1" indent="0" algn="r">
              <a:buNone/>
            </a:pPr>
            <a:r>
              <a:rPr lang="en-US" sz="2800" dirty="0">
                <a:latin typeface="Arial" panose="020B0604020202020204" pitchFamily="34" charset="0"/>
                <a:cs typeface="Arial" panose="020B0604020202020204" pitchFamily="34" charset="0"/>
              </a:rPr>
              <a:t>(n=14)</a:t>
            </a:r>
          </a:p>
          <a:p>
            <a:pPr marL="457200" lvl="1" indent="0" algn="r">
              <a:buNone/>
            </a:pPr>
            <a:endParaRPr lang="en-US" sz="2800" dirty="0">
              <a:latin typeface="Arial" panose="020B0604020202020204" pitchFamily="34" charset="0"/>
              <a:cs typeface="Arial" panose="020B0604020202020204" pitchFamily="34" charset="0"/>
            </a:endParaRPr>
          </a:p>
          <a:p>
            <a:pPr marL="457200" lvl="1" indent="0" algn="r">
              <a:buNone/>
            </a:pPr>
            <a:endParaRPr lang="en-US" sz="2800" dirty="0">
              <a:latin typeface="Arial" panose="020B0604020202020204" pitchFamily="34" charset="0"/>
              <a:cs typeface="Arial" panose="020B0604020202020204" pitchFamily="34" charset="0"/>
            </a:endParaRPr>
          </a:p>
          <a:p>
            <a:pPr marL="457200" lvl="1" indent="0" algn="r">
              <a:buNone/>
            </a:pPr>
            <a:r>
              <a:rPr lang="en-US" sz="2800" dirty="0">
                <a:latin typeface="Arial" panose="020B0604020202020204" pitchFamily="34" charset="0"/>
                <a:cs typeface="Arial" panose="020B0604020202020204" pitchFamily="34" charset="0"/>
              </a:rPr>
              <a:t>Completed 1+ component (n=12)</a:t>
            </a:r>
          </a:p>
        </p:txBody>
      </p:sp>
      <p:grpSp>
        <p:nvGrpSpPr>
          <p:cNvPr id="80" name="Group 79">
            <a:extLst>
              <a:ext uri="{FF2B5EF4-FFF2-40B4-BE49-F238E27FC236}">
                <a16:creationId xmlns:a16="http://schemas.microsoft.com/office/drawing/2014/main" id="{E525BC0F-BC67-4727-4534-A9D764BB90C0}"/>
              </a:ext>
            </a:extLst>
          </p:cNvPr>
          <p:cNvGrpSpPr/>
          <p:nvPr/>
        </p:nvGrpSpPr>
        <p:grpSpPr>
          <a:xfrm>
            <a:off x="14138443" y="27425400"/>
            <a:ext cx="6745190" cy="2249469"/>
            <a:chOff x="24240240" y="8299477"/>
            <a:chExt cx="6745190" cy="2249469"/>
          </a:xfrm>
        </p:grpSpPr>
        <p:grpSp>
          <p:nvGrpSpPr>
            <p:cNvPr id="44" name="Group 43">
              <a:extLst>
                <a:ext uri="{FF2B5EF4-FFF2-40B4-BE49-F238E27FC236}">
                  <a16:creationId xmlns:a16="http://schemas.microsoft.com/office/drawing/2014/main" id="{88E8E1E7-3ED6-88D7-DF49-61B74B533928}"/>
                </a:ext>
              </a:extLst>
            </p:cNvPr>
            <p:cNvGrpSpPr/>
            <p:nvPr/>
          </p:nvGrpSpPr>
          <p:grpSpPr>
            <a:xfrm>
              <a:off x="24240240" y="8337566"/>
              <a:ext cx="2194560" cy="2194560"/>
              <a:chOff x="6576962" y="2143187"/>
              <a:chExt cx="2201358" cy="2073443"/>
            </a:xfrm>
          </p:grpSpPr>
          <p:graphicFrame>
            <p:nvGraphicFramePr>
              <p:cNvPr id="45" name="Chart 44">
                <a:extLst>
                  <a:ext uri="{FF2B5EF4-FFF2-40B4-BE49-F238E27FC236}">
                    <a16:creationId xmlns:a16="http://schemas.microsoft.com/office/drawing/2014/main" id="{0C00490E-3519-2EBB-22B7-17017B422F2F}"/>
                  </a:ext>
                </a:extLst>
              </p:cNvPr>
              <p:cNvGraphicFramePr/>
              <p:nvPr>
                <p:extLst>
                  <p:ext uri="{D42A27DB-BD31-4B8C-83A1-F6EECF244321}">
                    <p14:modId xmlns:p14="http://schemas.microsoft.com/office/powerpoint/2010/main" val="2044992011"/>
                  </p:ext>
                </p:extLst>
              </p:nvPr>
            </p:nvGraphicFramePr>
            <p:xfrm>
              <a:off x="6576962" y="2143187"/>
              <a:ext cx="2201358" cy="2073443"/>
            </p:xfrm>
            <a:graphic>
              <a:graphicData uri="http://schemas.openxmlformats.org/drawingml/2006/chart">
                <c:chart xmlns:c="http://schemas.openxmlformats.org/drawingml/2006/chart" xmlns:r="http://schemas.openxmlformats.org/officeDocument/2006/relationships" r:id="rId20"/>
              </a:graphicData>
            </a:graphic>
          </p:graphicFrame>
          <p:sp>
            <p:nvSpPr>
              <p:cNvPr id="47" name="Content Placeholder 1">
                <a:extLst>
                  <a:ext uri="{FF2B5EF4-FFF2-40B4-BE49-F238E27FC236}">
                    <a16:creationId xmlns:a16="http://schemas.microsoft.com/office/drawing/2014/main" id="{43813A8D-6649-CB04-654C-BF80C9F29EF7}"/>
                  </a:ext>
                </a:extLst>
              </p:cNvPr>
              <p:cNvSpPr txBox="1">
                <a:spLocks/>
              </p:cNvSpPr>
              <p:nvPr/>
            </p:nvSpPr>
            <p:spPr>
              <a:xfrm>
                <a:off x="6917208" y="2888009"/>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51.7%</a:t>
                </a:r>
              </a:p>
            </p:txBody>
          </p:sp>
        </p:grpSp>
        <p:grpSp>
          <p:nvGrpSpPr>
            <p:cNvPr id="48" name="Group 47">
              <a:extLst>
                <a:ext uri="{FF2B5EF4-FFF2-40B4-BE49-F238E27FC236}">
                  <a16:creationId xmlns:a16="http://schemas.microsoft.com/office/drawing/2014/main" id="{1342E471-2C34-93B8-C84D-F93431E1633E}"/>
                </a:ext>
              </a:extLst>
            </p:cNvPr>
            <p:cNvGrpSpPr/>
            <p:nvPr/>
          </p:nvGrpSpPr>
          <p:grpSpPr>
            <a:xfrm>
              <a:off x="26579462" y="8354386"/>
              <a:ext cx="2194560" cy="2194560"/>
              <a:chOff x="6576962" y="2143188"/>
              <a:chExt cx="2201358" cy="2073444"/>
            </a:xfrm>
          </p:grpSpPr>
          <p:graphicFrame>
            <p:nvGraphicFramePr>
              <p:cNvPr id="50" name="Chart 49">
                <a:extLst>
                  <a:ext uri="{FF2B5EF4-FFF2-40B4-BE49-F238E27FC236}">
                    <a16:creationId xmlns:a16="http://schemas.microsoft.com/office/drawing/2014/main" id="{19985E80-7AE0-077D-F77F-6E14C7B8F897}"/>
                  </a:ext>
                </a:extLst>
              </p:cNvPr>
              <p:cNvGraphicFramePr/>
              <p:nvPr>
                <p:extLst>
                  <p:ext uri="{D42A27DB-BD31-4B8C-83A1-F6EECF244321}">
                    <p14:modId xmlns:p14="http://schemas.microsoft.com/office/powerpoint/2010/main" val="3987049230"/>
                  </p:ext>
                </p:extLst>
              </p:nvPr>
            </p:nvGraphicFramePr>
            <p:xfrm>
              <a:off x="6576962" y="2143188"/>
              <a:ext cx="2201358" cy="2073444"/>
            </p:xfrm>
            <a:graphic>
              <a:graphicData uri="http://schemas.openxmlformats.org/drawingml/2006/chart">
                <c:chart xmlns:c="http://schemas.openxmlformats.org/drawingml/2006/chart" xmlns:r="http://schemas.openxmlformats.org/officeDocument/2006/relationships" r:id="rId21"/>
              </a:graphicData>
            </a:graphic>
          </p:graphicFrame>
          <p:sp>
            <p:nvSpPr>
              <p:cNvPr id="51" name="Content Placeholder 1">
                <a:extLst>
                  <a:ext uri="{FF2B5EF4-FFF2-40B4-BE49-F238E27FC236}">
                    <a16:creationId xmlns:a16="http://schemas.microsoft.com/office/drawing/2014/main" id="{8C0C1D81-D079-0991-D3C2-2A7589A62EB8}"/>
                  </a:ext>
                </a:extLst>
              </p:cNvPr>
              <p:cNvSpPr txBox="1">
                <a:spLocks/>
              </p:cNvSpPr>
              <p:nvPr/>
            </p:nvSpPr>
            <p:spPr>
              <a:xfrm>
                <a:off x="6917208" y="2888009"/>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65.0%</a:t>
                </a:r>
              </a:p>
            </p:txBody>
          </p:sp>
        </p:grpSp>
        <p:grpSp>
          <p:nvGrpSpPr>
            <p:cNvPr id="69" name="Group 68">
              <a:extLst>
                <a:ext uri="{FF2B5EF4-FFF2-40B4-BE49-F238E27FC236}">
                  <a16:creationId xmlns:a16="http://schemas.microsoft.com/office/drawing/2014/main" id="{233582E9-DAD4-C5EF-401C-CF3F0E9DB8C9}"/>
                </a:ext>
              </a:extLst>
            </p:cNvPr>
            <p:cNvGrpSpPr/>
            <p:nvPr/>
          </p:nvGrpSpPr>
          <p:grpSpPr>
            <a:xfrm>
              <a:off x="28790870" y="8299477"/>
              <a:ext cx="2194560" cy="2194560"/>
              <a:chOff x="6576962" y="2143188"/>
              <a:chExt cx="2201358" cy="2073444"/>
            </a:xfrm>
          </p:grpSpPr>
          <p:graphicFrame>
            <p:nvGraphicFramePr>
              <p:cNvPr id="70" name="Chart 69">
                <a:extLst>
                  <a:ext uri="{FF2B5EF4-FFF2-40B4-BE49-F238E27FC236}">
                    <a16:creationId xmlns:a16="http://schemas.microsoft.com/office/drawing/2014/main" id="{615F1B88-EFE0-7B37-FE7D-B0A8A6740957}"/>
                  </a:ext>
                </a:extLst>
              </p:cNvPr>
              <p:cNvGraphicFramePr/>
              <p:nvPr>
                <p:extLst>
                  <p:ext uri="{D42A27DB-BD31-4B8C-83A1-F6EECF244321}">
                    <p14:modId xmlns:p14="http://schemas.microsoft.com/office/powerpoint/2010/main" val="1760331527"/>
                  </p:ext>
                </p:extLst>
              </p:nvPr>
            </p:nvGraphicFramePr>
            <p:xfrm>
              <a:off x="6576962" y="2143188"/>
              <a:ext cx="2201358" cy="2073444"/>
            </p:xfrm>
            <a:graphic>
              <a:graphicData uri="http://schemas.openxmlformats.org/drawingml/2006/chart">
                <c:chart xmlns:c="http://schemas.openxmlformats.org/drawingml/2006/chart" xmlns:r="http://schemas.openxmlformats.org/officeDocument/2006/relationships" r:id="rId22"/>
              </a:graphicData>
            </a:graphic>
          </p:graphicFrame>
          <p:sp>
            <p:nvSpPr>
              <p:cNvPr id="71" name="Content Placeholder 1">
                <a:extLst>
                  <a:ext uri="{FF2B5EF4-FFF2-40B4-BE49-F238E27FC236}">
                    <a16:creationId xmlns:a16="http://schemas.microsoft.com/office/drawing/2014/main" id="{F9A964F4-4F78-46C4-EFAE-BB75DAB4C1A4}"/>
                  </a:ext>
                </a:extLst>
              </p:cNvPr>
              <p:cNvSpPr txBox="1">
                <a:spLocks/>
              </p:cNvSpPr>
              <p:nvPr/>
            </p:nvSpPr>
            <p:spPr>
              <a:xfrm>
                <a:off x="6917208" y="2888009"/>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70.0%</a:t>
                </a:r>
              </a:p>
            </p:txBody>
          </p:sp>
        </p:grpSp>
      </p:grpSp>
      <p:grpSp>
        <p:nvGrpSpPr>
          <p:cNvPr id="79" name="Group 78">
            <a:extLst>
              <a:ext uri="{FF2B5EF4-FFF2-40B4-BE49-F238E27FC236}">
                <a16:creationId xmlns:a16="http://schemas.microsoft.com/office/drawing/2014/main" id="{B251DCAC-AA76-8A66-B922-08ED84E11DF0}"/>
              </a:ext>
            </a:extLst>
          </p:cNvPr>
          <p:cNvGrpSpPr/>
          <p:nvPr/>
        </p:nvGrpSpPr>
        <p:grpSpPr>
          <a:xfrm>
            <a:off x="14124361" y="29577931"/>
            <a:ext cx="6796369" cy="2254322"/>
            <a:chOff x="24226158" y="10452008"/>
            <a:chExt cx="6796369" cy="2254322"/>
          </a:xfrm>
        </p:grpSpPr>
        <p:grpSp>
          <p:nvGrpSpPr>
            <p:cNvPr id="53" name="Group 52">
              <a:extLst>
                <a:ext uri="{FF2B5EF4-FFF2-40B4-BE49-F238E27FC236}">
                  <a16:creationId xmlns:a16="http://schemas.microsoft.com/office/drawing/2014/main" id="{169C94C3-AD64-5C94-A3DE-37C69CE731C7}"/>
                </a:ext>
              </a:extLst>
            </p:cNvPr>
            <p:cNvGrpSpPr/>
            <p:nvPr/>
          </p:nvGrpSpPr>
          <p:grpSpPr>
            <a:xfrm>
              <a:off x="24226158" y="10511769"/>
              <a:ext cx="2194560" cy="2194561"/>
              <a:chOff x="6544446" y="2342501"/>
              <a:chExt cx="2230026" cy="1850984"/>
            </a:xfrm>
          </p:grpSpPr>
          <p:graphicFrame>
            <p:nvGraphicFramePr>
              <p:cNvPr id="57" name="Chart 56">
                <a:extLst>
                  <a:ext uri="{FF2B5EF4-FFF2-40B4-BE49-F238E27FC236}">
                    <a16:creationId xmlns:a16="http://schemas.microsoft.com/office/drawing/2014/main" id="{75078D6D-4C1E-E815-7448-0B7E471382A2}"/>
                  </a:ext>
                </a:extLst>
              </p:cNvPr>
              <p:cNvGraphicFramePr/>
              <p:nvPr>
                <p:extLst>
                  <p:ext uri="{D42A27DB-BD31-4B8C-83A1-F6EECF244321}">
                    <p14:modId xmlns:p14="http://schemas.microsoft.com/office/powerpoint/2010/main" val="3497772796"/>
                  </p:ext>
                </p:extLst>
              </p:nvPr>
            </p:nvGraphicFramePr>
            <p:xfrm>
              <a:off x="6544446" y="2342501"/>
              <a:ext cx="2230026" cy="1850984"/>
            </p:xfrm>
            <a:graphic>
              <a:graphicData uri="http://schemas.openxmlformats.org/drawingml/2006/chart">
                <c:chart xmlns:c="http://schemas.openxmlformats.org/drawingml/2006/chart" xmlns:r="http://schemas.openxmlformats.org/officeDocument/2006/relationships" r:id="rId23"/>
              </a:graphicData>
            </a:graphic>
          </p:graphicFrame>
          <p:sp>
            <p:nvSpPr>
              <p:cNvPr id="59" name="Content Placeholder 1">
                <a:extLst>
                  <a:ext uri="{FF2B5EF4-FFF2-40B4-BE49-F238E27FC236}">
                    <a16:creationId xmlns:a16="http://schemas.microsoft.com/office/drawing/2014/main" id="{43AE5C43-BA53-787F-BBF9-E2DA238BD061}"/>
                  </a:ext>
                </a:extLst>
              </p:cNvPr>
              <p:cNvSpPr txBox="1">
                <a:spLocks/>
              </p:cNvSpPr>
              <p:nvPr/>
            </p:nvSpPr>
            <p:spPr>
              <a:xfrm>
                <a:off x="6948621" y="2953273"/>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60.0%</a:t>
                </a:r>
              </a:p>
            </p:txBody>
          </p:sp>
        </p:grpSp>
        <p:grpSp>
          <p:nvGrpSpPr>
            <p:cNvPr id="62" name="Group 61">
              <a:extLst>
                <a:ext uri="{FF2B5EF4-FFF2-40B4-BE49-F238E27FC236}">
                  <a16:creationId xmlns:a16="http://schemas.microsoft.com/office/drawing/2014/main" id="{5CAD44CE-CC59-A187-9F42-4997DD47319E}"/>
                </a:ext>
              </a:extLst>
            </p:cNvPr>
            <p:cNvGrpSpPr/>
            <p:nvPr/>
          </p:nvGrpSpPr>
          <p:grpSpPr>
            <a:xfrm>
              <a:off x="26563191" y="10494037"/>
              <a:ext cx="2194560" cy="2194560"/>
              <a:chOff x="6577489" y="2217906"/>
              <a:chExt cx="2001387" cy="2120215"/>
            </a:xfrm>
          </p:grpSpPr>
          <p:graphicFrame>
            <p:nvGraphicFramePr>
              <p:cNvPr id="64" name="Chart 63">
                <a:extLst>
                  <a:ext uri="{FF2B5EF4-FFF2-40B4-BE49-F238E27FC236}">
                    <a16:creationId xmlns:a16="http://schemas.microsoft.com/office/drawing/2014/main" id="{80F8365E-E7F8-A158-1BBC-89976193A862}"/>
                  </a:ext>
                </a:extLst>
              </p:cNvPr>
              <p:cNvGraphicFramePr/>
              <p:nvPr>
                <p:extLst>
                  <p:ext uri="{D42A27DB-BD31-4B8C-83A1-F6EECF244321}">
                    <p14:modId xmlns:p14="http://schemas.microsoft.com/office/powerpoint/2010/main" val="1364739674"/>
                  </p:ext>
                </p:extLst>
              </p:nvPr>
            </p:nvGraphicFramePr>
            <p:xfrm>
              <a:off x="6577489" y="2217906"/>
              <a:ext cx="2001387" cy="2120215"/>
            </p:xfrm>
            <a:graphic>
              <a:graphicData uri="http://schemas.openxmlformats.org/drawingml/2006/chart">
                <c:chart xmlns:c="http://schemas.openxmlformats.org/drawingml/2006/chart" xmlns:r="http://schemas.openxmlformats.org/officeDocument/2006/relationships" r:id="rId24"/>
              </a:graphicData>
            </a:graphic>
          </p:graphicFrame>
          <p:sp>
            <p:nvSpPr>
              <p:cNvPr id="65" name="Content Placeholder 1">
                <a:extLst>
                  <a:ext uri="{FF2B5EF4-FFF2-40B4-BE49-F238E27FC236}">
                    <a16:creationId xmlns:a16="http://schemas.microsoft.com/office/drawing/2014/main" id="{05FD4C5B-8E7B-BF4F-EC17-084570061617}"/>
                  </a:ext>
                </a:extLst>
              </p:cNvPr>
              <p:cNvSpPr txBox="1">
                <a:spLocks/>
              </p:cNvSpPr>
              <p:nvPr/>
            </p:nvSpPr>
            <p:spPr>
              <a:xfrm>
                <a:off x="6899152" y="2930106"/>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76.7%</a:t>
                </a:r>
              </a:p>
            </p:txBody>
          </p:sp>
        </p:grpSp>
        <p:grpSp>
          <p:nvGrpSpPr>
            <p:cNvPr id="72" name="Group 71">
              <a:extLst>
                <a:ext uri="{FF2B5EF4-FFF2-40B4-BE49-F238E27FC236}">
                  <a16:creationId xmlns:a16="http://schemas.microsoft.com/office/drawing/2014/main" id="{D967D8A0-C534-E9E3-2232-F35BC371876C}"/>
                </a:ext>
              </a:extLst>
            </p:cNvPr>
            <p:cNvGrpSpPr/>
            <p:nvPr/>
          </p:nvGrpSpPr>
          <p:grpSpPr>
            <a:xfrm>
              <a:off x="28827967" y="10452008"/>
              <a:ext cx="2194560" cy="2194560"/>
              <a:chOff x="6514334" y="2142870"/>
              <a:chExt cx="1941633" cy="2087939"/>
            </a:xfrm>
          </p:grpSpPr>
          <p:graphicFrame>
            <p:nvGraphicFramePr>
              <p:cNvPr id="73" name="Chart 72">
                <a:extLst>
                  <a:ext uri="{FF2B5EF4-FFF2-40B4-BE49-F238E27FC236}">
                    <a16:creationId xmlns:a16="http://schemas.microsoft.com/office/drawing/2014/main" id="{815F5ACE-8126-9133-58C6-FF75DF119B46}"/>
                  </a:ext>
                </a:extLst>
              </p:cNvPr>
              <p:cNvGraphicFramePr/>
              <p:nvPr>
                <p:extLst>
                  <p:ext uri="{D42A27DB-BD31-4B8C-83A1-F6EECF244321}">
                    <p14:modId xmlns:p14="http://schemas.microsoft.com/office/powerpoint/2010/main" val="3087121392"/>
                  </p:ext>
                </p:extLst>
              </p:nvPr>
            </p:nvGraphicFramePr>
            <p:xfrm>
              <a:off x="6514334" y="2142870"/>
              <a:ext cx="1941633" cy="2087939"/>
            </p:xfrm>
            <a:graphic>
              <a:graphicData uri="http://schemas.openxmlformats.org/drawingml/2006/chart">
                <c:chart xmlns:c="http://schemas.openxmlformats.org/drawingml/2006/chart" xmlns:r="http://schemas.openxmlformats.org/officeDocument/2006/relationships" r:id="rId25"/>
              </a:graphicData>
            </a:graphic>
          </p:graphicFrame>
          <p:sp>
            <p:nvSpPr>
              <p:cNvPr id="74" name="Content Placeholder 1">
                <a:extLst>
                  <a:ext uri="{FF2B5EF4-FFF2-40B4-BE49-F238E27FC236}">
                    <a16:creationId xmlns:a16="http://schemas.microsoft.com/office/drawing/2014/main" id="{6A4139B0-2FE9-3639-6315-01A9EA403EF6}"/>
                  </a:ext>
                </a:extLst>
              </p:cNvPr>
              <p:cNvSpPr txBox="1">
                <a:spLocks/>
              </p:cNvSpPr>
              <p:nvPr/>
            </p:nvSpPr>
            <p:spPr>
              <a:xfrm>
                <a:off x="6818520" y="2888689"/>
                <a:ext cx="1488224" cy="65915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Arial" panose="020B0604020202020204" pitchFamily="34" charset="0"/>
                    <a:cs typeface="Arial" panose="020B0604020202020204" pitchFamily="34" charset="0"/>
                  </a:rPr>
                  <a:t>85.0%</a:t>
                </a:r>
              </a:p>
            </p:txBody>
          </p:sp>
        </p:grpSp>
      </p:grpSp>
      <p:grpSp>
        <p:nvGrpSpPr>
          <p:cNvPr id="76" name="Group 75">
            <a:extLst>
              <a:ext uri="{FF2B5EF4-FFF2-40B4-BE49-F238E27FC236}">
                <a16:creationId xmlns:a16="http://schemas.microsoft.com/office/drawing/2014/main" id="{32E12C6F-0612-2EB4-2601-A04E80139EE7}"/>
              </a:ext>
            </a:extLst>
          </p:cNvPr>
          <p:cNvGrpSpPr/>
          <p:nvPr/>
        </p:nvGrpSpPr>
        <p:grpSpPr>
          <a:xfrm>
            <a:off x="13791699" y="26613747"/>
            <a:ext cx="7763284" cy="910882"/>
            <a:chOff x="23906363" y="7393485"/>
            <a:chExt cx="6147296" cy="517314"/>
          </a:xfrm>
        </p:grpSpPr>
        <p:sp>
          <p:nvSpPr>
            <p:cNvPr id="67" name="Content Placeholder 1">
              <a:extLst>
                <a:ext uri="{FF2B5EF4-FFF2-40B4-BE49-F238E27FC236}">
                  <a16:creationId xmlns:a16="http://schemas.microsoft.com/office/drawing/2014/main" id="{27F449E6-9D6B-EE1C-9A57-D1F48E49386B}"/>
                </a:ext>
              </a:extLst>
            </p:cNvPr>
            <p:cNvSpPr txBox="1">
              <a:spLocks/>
            </p:cNvSpPr>
            <p:nvPr/>
          </p:nvSpPr>
          <p:spPr>
            <a:xfrm>
              <a:off x="23906363" y="7401259"/>
              <a:ext cx="1880863" cy="39973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sz="2800" dirty="0">
                  <a:latin typeface="Arial" panose="020B0604020202020204" pitchFamily="34" charset="0"/>
                  <a:cs typeface="Arial" panose="020B0604020202020204" pitchFamily="34" charset="0"/>
                </a:rPr>
                <a:t>Videos viewed</a:t>
              </a:r>
            </a:p>
          </p:txBody>
        </p:sp>
        <p:sp>
          <p:nvSpPr>
            <p:cNvPr id="68" name="Content Placeholder 1">
              <a:extLst>
                <a:ext uri="{FF2B5EF4-FFF2-40B4-BE49-F238E27FC236}">
                  <a16:creationId xmlns:a16="http://schemas.microsoft.com/office/drawing/2014/main" id="{401DCCE7-D6AF-EDB0-67FF-877581ECE83E}"/>
                </a:ext>
              </a:extLst>
            </p:cNvPr>
            <p:cNvSpPr txBox="1">
              <a:spLocks/>
            </p:cNvSpPr>
            <p:nvPr/>
          </p:nvSpPr>
          <p:spPr>
            <a:xfrm>
              <a:off x="25673554" y="7393485"/>
              <a:ext cx="2013330" cy="39973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sz="2800" dirty="0">
                  <a:latin typeface="Arial" panose="020B0604020202020204" pitchFamily="34" charset="0"/>
                  <a:cs typeface="Arial" panose="020B0604020202020204" pitchFamily="34" charset="0"/>
                </a:rPr>
                <a:t>Case studies</a:t>
              </a:r>
            </a:p>
          </p:txBody>
        </p:sp>
        <p:sp>
          <p:nvSpPr>
            <p:cNvPr id="75" name="Content Placeholder 1">
              <a:extLst>
                <a:ext uri="{FF2B5EF4-FFF2-40B4-BE49-F238E27FC236}">
                  <a16:creationId xmlns:a16="http://schemas.microsoft.com/office/drawing/2014/main" id="{BE62E8A2-6839-6173-F010-F3AB8ECF5784}"/>
                </a:ext>
              </a:extLst>
            </p:cNvPr>
            <p:cNvSpPr txBox="1">
              <a:spLocks/>
            </p:cNvSpPr>
            <p:nvPr/>
          </p:nvSpPr>
          <p:spPr>
            <a:xfrm>
              <a:off x="26868997" y="7405312"/>
              <a:ext cx="3184662" cy="50548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sz="2800" dirty="0">
                  <a:latin typeface="Arial" panose="020B0604020202020204" pitchFamily="34" charset="0"/>
                  <a:cs typeface="Arial" panose="020B0604020202020204" pitchFamily="34" charset="0"/>
                </a:rPr>
                <a:t>Standardized patients</a:t>
              </a:r>
            </a:p>
          </p:txBody>
        </p:sp>
      </p:grpSp>
      <p:sp>
        <p:nvSpPr>
          <p:cNvPr id="77" name="TextBox 76">
            <a:extLst>
              <a:ext uri="{FF2B5EF4-FFF2-40B4-BE49-F238E27FC236}">
                <a16:creationId xmlns:a16="http://schemas.microsoft.com/office/drawing/2014/main" id="{FA670D7C-7210-822B-C737-F7984A237FFC}"/>
              </a:ext>
            </a:extLst>
          </p:cNvPr>
          <p:cNvSpPr txBox="1"/>
          <p:nvPr/>
        </p:nvSpPr>
        <p:spPr>
          <a:xfrm>
            <a:off x="11621697" y="25910601"/>
            <a:ext cx="9820336" cy="646331"/>
          </a:xfrm>
          <a:prstGeom prst="rect">
            <a:avLst/>
          </a:prstGeom>
          <a:noFill/>
        </p:spPr>
        <p:txBody>
          <a:bodyPr wrap="square" rtlCol="0">
            <a:spAutoFit/>
          </a:bodyPr>
          <a:lstStyle/>
          <a:p>
            <a:r>
              <a:rPr lang="en-US" sz="3600" b="1" spc="22" dirty="0">
                <a:latin typeface="Arial"/>
                <a:cs typeface="Arial"/>
              </a:rPr>
              <a:t>Completion rates</a:t>
            </a:r>
            <a:endParaRPr lang="en-US" dirty="0"/>
          </a:p>
        </p:txBody>
      </p:sp>
      <p:grpSp>
        <p:nvGrpSpPr>
          <p:cNvPr id="100" name="Group 99">
            <a:extLst>
              <a:ext uri="{FF2B5EF4-FFF2-40B4-BE49-F238E27FC236}">
                <a16:creationId xmlns:a16="http://schemas.microsoft.com/office/drawing/2014/main" id="{986553FE-5C8F-549E-306D-FB68F4D297B2}"/>
              </a:ext>
            </a:extLst>
          </p:cNvPr>
          <p:cNvGrpSpPr/>
          <p:nvPr/>
        </p:nvGrpSpPr>
        <p:grpSpPr>
          <a:xfrm>
            <a:off x="7240463" y="19167069"/>
            <a:ext cx="1871334" cy="1834938"/>
            <a:chOff x="7862438" y="19386441"/>
            <a:chExt cx="1481458" cy="1481458"/>
          </a:xfrm>
        </p:grpSpPr>
        <p:sp>
          <p:nvSpPr>
            <p:cNvPr id="84" name="Freeform: Shape 83">
              <a:extLst>
                <a:ext uri="{FF2B5EF4-FFF2-40B4-BE49-F238E27FC236}">
                  <a16:creationId xmlns:a16="http://schemas.microsoft.com/office/drawing/2014/main" id="{5149ED14-AB13-9D38-49E9-4ADE99333AE8}"/>
                </a:ext>
              </a:extLst>
            </p:cNvPr>
            <p:cNvSpPr/>
            <p:nvPr/>
          </p:nvSpPr>
          <p:spPr>
            <a:xfrm>
              <a:off x="7912438" y="19386441"/>
              <a:ext cx="1375904" cy="1481458"/>
            </a:xfrm>
            <a:custGeom>
              <a:avLst/>
              <a:gdLst>
                <a:gd name="connsiteX0" fmla="*/ 690730 w 1375904"/>
                <a:gd name="connsiteY0" fmla="*/ 222219 h 1481458"/>
                <a:gd name="connsiteX1" fmla="*/ 727766 w 1375904"/>
                <a:gd name="connsiteY1" fmla="*/ 259255 h 1481458"/>
                <a:gd name="connsiteX2" fmla="*/ 690730 w 1375904"/>
                <a:gd name="connsiteY2" fmla="*/ 296292 h 1481458"/>
                <a:gd name="connsiteX3" fmla="*/ 653694 w 1375904"/>
                <a:gd name="connsiteY3" fmla="*/ 259255 h 1481458"/>
                <a:gd name="connsiteX4" fmla="*/ 690730 w 1375904"/>
                <a:gd name="connsiteY4" fmla="*/ 222219 h 1481458"/>
                <a:gd name="connsiteX5" fmla="*/ 912949 w 1375904"/>
                <a:gd name="connsiteY5" fmla="*/ 1333313 h 1481458"/>
                <a:gd name="connsiteX6" fmla="*/ 875912 w 1375904"/>
                <a:gd name="connsiteY6" fmla="*/ 1296276 h 1481458"/>
                <a:gd name="connsiteX7" fmla="*/ 746285 w 1375904"/>
                <a:gd name="connsiteY7" fmla="*/ 1296276 h 1481458"/>
                <a:gd name="connsiteX8" fmla="*/ 746285 w 1375904"/>
                <a:gd name="connsiteY8" fmla="*/ 355550 h 1481458"/>
                <a:gd name="connsiteX9" fmla="*/ 787025 w 1375904"/>
                <a:gd name="connsiteY9" fmla="*/ 314810 h 1481458"/>
                <a:gd name="connsiteX10" fmla="*/ 1142575 w 1375904"/>
                <a:gd name="connsiteY10" fmla="*/ 314810 h 1481458"/>
                <a:gd name="connsiteX11" fmla="*/ 1038873 w 1375904"/>
                <a:gd name="connsiteY11" fmla="*/ 851839 h 1481458"/>
                <a:gd name="connsiteX12" fmla="*/ 1114797 w 1375904"/>
                <a:gd name="connsiteY12" fmla="*/ 851839 h 1481458"/>
                <a:gd name="connsiteX13" fmla="*/ 1196278 w 1375904"/>
                <a:gd name="connsiteY13" fmla="*/ 429623 h 1481458"/>
                <a:gd name="connsiteX14" fmla="*/ 1299980 w 1375904"/>
                <a:gd name="connsiteY14" fmla="*/ 851839 h 1481458"/>
                <a:gd name="connsiteX15" fmla="*/ 1375904 w 1375904"/>
                <a:gd name="connsiteY15" fmla="*/ 851839 h 1481458"/>
                <a:gd name="connsiteX16" fmla="*/ 1240721 w 1375904"/>
                <a:gd name="connsiteY16" fmla="*/ 314810 h 1481458"/>
                <a:gd name="connsiteX17" fmla="*/ 1264795 w 1375904"/>
                <a:gd name="connsiteY17" fmla="*/ 314810 h 1481458"/>
                <a:gd name="connsiteX18" fmla="*/ 1320350 w 1375904"/>
                <a:gd name="connsiteY18" fmla="*/ 259255 h 1481458"/>
                <a:gd name="connsiteX19" fmla="*/ 1264795 w 1375904"/>
                <a:gd name="connsiteY19" fmla="*/ 203701 h 1481458"/>
                <a:gd name="connsiteX20" fmla="*/ 787025 w 1375904"/>
                <a:gd name="connsiteY20" fmla="*/ 203701 h 1481458"/>
                <a:gd name="connsiteX21" fmla="*/ 746285 w 1375904"/>
                <a:gd name="connsiteY21" fmla="*/ 162960 h 1481458"/>
                <a:gd name="connsiteX22" fmla="*/ 746285 w 1375904"/>
                <a:gd name="connsiteY22" fmla="*/ 55555 h 1481458"/>
                <a:gd name="connsiteX23" fmla="*/ 690730 w 1375904"/>
                <a:gd name="connsiteY23" fmla="*/ 0 h 1481458"/>
                <a:gd name="connsiteX24" fmla="*/ 635175 w 1375904"/>
                <a:gd name="connsiteY24" fmla="*/ 55555 h 1481458"/>
                <a:gd name="connsiteX25" fmla="*/ 635175 w 1375904"/>
                <a:gd name="connsiteY25" fmla="*/ 162960 h 1481458"/>
                <a:gd name="connsiteX26" fmla="*/ 594435 w 1375904"/>
                <a:gd name="connsiteY26" fmla="*/ 203701 h 1481458"/>
                <a:gd name="connsiteX27" fmla="*/ 116665 w 1375904"/>
                <a:gd name="connsiteY27" fmla="*/ 203701 h 1481458"/>
                <a:gd name="connsiteX28" fmla="*/ 61110 w 1375904"/>
                <a:gd name="connsiteY28" fmla="*/ 259255 h 1481458"/>
                <a:gd name="connsiteX29" fmla="*/ 105554 w 1375904"/>
                <a:gd name="connsiteY29" fmla="*/ 312958 h 1481458"/>
                <a:gd name="connsiteX30" fmla="*/ 0 w 1375904"/>
                <a:gd name="connsiteY30" fmla="*/ 851839 h 1481458"/>
                <a:gd name="connsiteX31" fmla="*/ 75925 w 1375904"/>
                <a:gd name="connsiteY31" fmla="*/ 851839 h 1481458"/>
                <a:gd name="connsiteX32" fmla="*/ 157405 w 1375904"/>
                <a:gd name="connsiteY32" fmla="*/ 429623 h 1481458"/>
                <a:gd name="connsiteX33" fmla="*/ 262959 w 1375904"/>
                <a:gd name="connsiteY33" fmla="*/ 851839 h 1481458"/>
                <a:gd name="connsiteX34" fmla="*/ 338884 w 1375904"/>
                <a:gd name="connsiteY34" fmla="*/ 851839 h 1481458"/>
                <a:gd name="connsiteX35" fmla="*/ 203701 w 1375904"/>
                <a:gd name="connsiteY35" fmla="*/ 314810 h 1481458"/>
                <a:gd name="connsiteX36" fmla="*/ 592583 w 1375904"/>
                <a:gd name="connsiteY36" fmla="*/ 314810 h 1481458"/>
                <a:gd name="connsiteX37" fmla="*/ 633324 w 1375904"/>
                <a:gd name="connsiteY37" fmla="*/ 355550 h 1481458"/>
                <a:gd name="connsiteX38" fmla="*/ 633324 w 1375904"/>
                <a:gd name="connsiteY38" fmla="*/ 1296276 h 1481458"/>
                <a:gd name="connsiteX39" fmla="*/ 503696 w 1375904"/>
                <a:gd name="connsiteY39" fmla="*/ 1296276 h 1481458"/>
                <a:gd name="connsiteX40" fmla="*/ 466659 w 1375904"/>
                <a:gd name="connsiteY40" fmla="*/ 1333313 h 1481458"/>
                <a:gd name="connsiteX41" fmla="*/ 466659 w 1375904"/>
                <a:gd name="connsiteY41" fmla="*/ 1370349 h 1481458"/>
                <a:gd name="connsiteX42" fmla="*/ 246292 w 1375904"/>
                <a:gd name="connsiteY42" fmla="*/ 1370349 h 1481458"/>
                <a:gd name="connsiteX43" fmla="*/ 246292 w 1375904"/>
                <a:gd name="connsiteY43" fmla="*/ 1481458 h 1481458"/>
                <a:gd name="connsiteX44" fmla="*/ 1135168 w 1375904"/>
                <a:gd name="connsiteY44" fmla="*/ 1481458 h 1481458"/>
                <a:gd name="connsiteX45" fmla="*/ 1135168 w 1375904"/>
                <a:gd name="connsiteY45" fmla="*/ 1370349 h 1481458"/>
                <a:gd name="connsiteX46" fmla="*/ 912949 w 1375904"/>
                <a:gd name="connsiteY46" fmla="*/ 1370349 h 1481458"/>
                <a:gd name="connsiteX47" fmla="*/ 912949 w 1375904"/>
                <a:gd name="connsiteY47" fmla="*/ 1333313 h 1481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75904" h="1481458">
                  <a:moveTo>
                    <a:pt x="690730" y="222219"/>
                  </a:moveTo>
                  <a:cubicBezTo>
                    <a:pt x="711100" y="222219"/>
                    <a:pt x="727766" y="238885"/>
                    <a:pt x="727766" y="259255"/>
                  </a:cubicBezTo>
                  <a:cubicBezTo>
                    <a:pt x="727766" y="279625"/>
                    <a:pt x="711100" y="296292"/>
                    <a:pt x="690730" y="296292"/>
                  </a:cubicBezTo>
                  <a:cubicBezTo>
                    <a:pt x="670360" y="296292"/>
                    <a:pt x="653694" y="279625"/>
                    <a:pt x="653694" y="259255"/>
                  </a:cubicBezTo>
                  <a:cubicBezTo>
                    <a:pt x="653694" y="238885"/>
                    <a:pt x="670360" y="222219"/>
                    <a:pt x="690730" y="222219"/>
                  </a:cubicBezTo>
                  <a:close/>
                  <a:moveTo>
                    <a:pt x="912949" y="1333313"/>
                  </a:moveTo>
                  <a:cubicBezTo>
                    <a:pt x="912949" y="1312943"/>
                    <a:pt x="896282" y="1296276"/>
                    <a:pt x="875912" y="1296276"/>
                  </a:cubicBezTo>
                  <a:lnTo>
                    <a:pt x="746285" y="1296276"/>
                  </a:lnTo>
                  <a:lnTo>
                    <a:pt x="746285" y="355550"/>
                  </a:lnTo>
                  <a:cubicBezTo>
                    <a:pt x="762951" y="346291"/>
                    <a:pt x="777766" y="331476"/>
                    <a:pt x="787025" y="314810"/>
                  </a:cubicBezTo>
                  <a:lnTo>
                    <a:pt x="1142575" y="314810"/>
                  </a:lnTo>
                  <a:lnTo>
                    <a:pt x="1038873" y="851839"/>
                  </a:lnTo>
                  <a:lnTo>
                    <a:pt x="1114797" y="851839"/>
                  </a:lnTo>
                  <a:lnTo>
                    <a:pt x="1196278" y="429623"/>
                  </a:lnTo>
                  <a:lnTo>
                    <a:pt x="1299980" y="851839"/>
                  </a:lnTo>
                  <a:lnTo>
                    <a:pt x="1375904" y="851839"/>
                  </a:lnTo>
                  <a:lnTo>
                    <a:pt x="1240721" y="314810"/>
                  </a:lnTo>
                  <a:lnTo>
                    <a:pt x="1264795" y="314810"/>
                  </a:lnTo>
                  <a:cubicBezTo>
                    <a:pt x="1296276" y="314810"/>
                    <a:pt x="1320350" y="290736"/>
                    <a:pt x="1320350" y="259255"/>
                  </a:cubicBezTo>
                  <a:cubicBezTo>
                    <a:pt x="1320350" y="227774"/>
                    <a:pt x="1296276" y="203701"/>
                    <a:pt x="1264795" y="203701"/>
                  </a:cubicBezTo>
                  <a:lnTo>
                    <a:pt x="787025" y="203701"/>
                  </a:lnTo>
                  <a:cubicBezTo>
                    <a:pt x="777766" y="187034"/>
                    <a:pt x="762951" y="172220"/>
                    <a:pt x="746285" y="162960"/>
                  </a:cubicBezTo>
                  <a:lnTo>
                    <a:pt x="746285" y="55555"/>
                  </a:lnTo>
                  <a:cubicBezTo>
                    <a:pt x="746285" y="24074"/>
                    <a:pt x="722211" y="0"/>
                    <a:pt x="690730" y="0"/>
                  </a:cubicBezTo>
                  <a:cubicBezTo>
                    <a:pt x="659249" y="0"/>
                    <a:pt x="635175" y="24074"/>
                    <a:pt x="635175" y="55555"/>
                  </a:cubicBezTo>
                  <a:lnTo>
                    <a:pt x="635175" y="162960"/>
                  </a:lnTo>
                  <a:cubicBezTo>
                    <a:pt x="618509" y="172220"/>
                    <a:pt x="603694" y="187034"/>
                    <a:pt x="594435" y="203701"/>
                  </a:cubicBezTo>
                  <a:lnTo>
                    <a:pt x="116665" y="203701"/>
                  </a:lnTo>
                  <a:cubicBezTo>
                    <a:pt x="85184" y="203701"/>
                    <a:pt x="61110" y="227774"/>
                    <a:pt x="61110" y="259255"/>
                  </a:cubicBezTo>
                  <a:cubicBezTo>
                    <a:pt x="61110" y="285181"/>
                    <a:pt x="79628" y="309254"/>
                    <a:pt x="105554" y="312958"/>
                  </a:cubicBezTo>
                  <a:lnTo>
                    <a:pt x="0" y="851839"/>
                  </a:lnTo>
                  <a:lnTo>
                    <a:pt x="75925" y="851839"/>
                  </a:lnTo>
                  <a:lnTo>
                    <a:pt x="157405" y="429623"/>
                  </a:lnTo>
                  <a:lnTo>
                    <a:pt x="262959" y="851839"/>
                  </a:lnTo>
                  <a:lnTo>
                    <a:pt x="338884" y="851839"/>
                  </a:lnTo>
                  <a:lnTo>
                    <a:pt x="203701" y="314810"/>
                  </a:lnTo>
                  <a:lnTo>
                    <a:pt x="592583" y="314810"/>
                  </a:lnTo>
                  <a:cubicBezTo>
                    <a:pt x="601842" y="331476"/>
                    <a:pt x="616657" y="346291"/>
                    <a:pt x="633324" y="355550"/>
                  </a:cubicBezTo>
                  <a:lnTo>
                    <a:pt x="633324" y="1296276"/>
                  </a:lnTo>
                  <a:lnTo>
                    <a:pt x="503696" y="1296276"/>
                  </a:lnTo>
                  <a:cubicBezTo>
                    <a:pt x="483326" y="1296276"/>
                    <a:pt x="466659" y="1312943"/>
                    <a:pt x="466659" y="1333313"/>
                  </a:cubicBezTo>
                  <a:lnTo>
                    <a:pt x="466659" y="1370349"/>
                  </a:lnTo>
                  <a:lnTo>
                    <a:pt x="246292" y="1370349"/>
                  </a:lnTo>
                  <a:lnTo>
                    <a:pt x="246292" y="1481458"/>
                  </a:lnTo>
                  <a:lnTo>
                    <a:pt x="1135168" y="1481458"/>
                  </a:lnTo>
                  <a:lnTo>
                    <a:pt x="1135168" y="1370349"/>
                  </a:lnTo>
                  <a:lnTo>
                    <a:pt x="912949" y="1370349"/>
                  </a:lnTo>
                  <a:lnTo>
                    <a:pt x="912949" y="1333313"/>
                  </a:lnTo>
                  <a:close/>
                </a:path>
              </a:pathLst>
            </a:custGeom>
            <a:solidFill>
              <a:srgbClr val="B80012"/>
            </a:solidFill>
            <a:ln w="1845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870DE6F7-C4C2-E250-CABB-0983324ED792}"/>
                </a:ext>
              </a:extLst>
            </p:cNvPr>
            <p:cNvSpPr/>
            <p:nvPr/>
          </p:nvSpPr>
          <p:spPr>
            <a:xfrm>
              <a:off x="7862438" y="20293835"/>
              <a:ext cx="444437" cy="111109"/>
            </a:xfrm>
            <a:custGeom>
              <a:avLst/>
              <a:gdLst>
                <a:gd name="connsiteX0" fmla="*/ 444438 w 444437"/>
                <a:gd name="connsiteY0" fmla="*/ 0 h 111109"/>
                <a:gd name="connsiteX1" fmla="*/ 0 w 444437"/>
                <a:gd name="connsiteY1" fmla="*/ 0 h 111109"/>
                <a:gd name="connsiteX2" fmla="*/ 222219 w 444437"/>
                <a:gd name="connsiteY2" fmla="*/ 111109 h 111109"/>
                <a:gd name="connsiteX3" fmla="*/ 444438 w 444437"/>
                <a:gd name="connsiteY3" fmla="*/ 0 h 111109"/>
              </a:gdLst>
              <a:ahLst/>
              <a:cxnLst>
                <a:cxn ang="0">
                  <a:pos x="connsiteX0" y="connsiteY0"/>
                </a:cxn>
                <a:cxn ang="0">
                  <a:pos x="connsiteX1" y="connsiteY1"/>
                </a:cxn>
                <a:cxn ang="0">
                  <a:pos x="connsiteX2" y="connsiteY2"/>
                </a:cxn>
                <a:cxn ang="0">
                  <a:pos x="connsiteX3" y="connsiteY3"/>
                </a:cxn>
              </a:cxnLst>
              <a:rect l="l" t="t" r="r" b="b"/>
              <a:pathLst>
                <a:path w="444437" h="111109">
                  <a:moveTo>
                    <a:pt x="444438" y="0"/>
                  </a:moveTo>
                  <a:lnTo>
                    <a:pt x="0" y="0"/>
                  </a:lnTo>
                  <a:cubicBezTo>
                    <a:pt x="0" y="61110"/>
                    <a:pt x="99998" y="111109"/>
                    <a:pt x="222219" y="111109"/>
                  </a:cubicBezTo>
                  <a:cubicBezTo>
                    <a:pt x="344439" y="111109"/>
                    <a:pt x="444438" y="61110"/>
                    <a:pt x="444438" y="0"/>
                  </a:cubicBezTo>
                  <a:close/>
                </a:path>
              </a:pathLst>
            </a:custGeom>
            <a:solidFill>
              <a:schemeClr val="bg1">
                <a:lumMod val="65000"/>
              </a:schemeClr>
            </a:solidFill>
            <a:ln w="1845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982C4BA5-7341-AE3B-1743-6011DB74EAE7}"/>
                </a:ext>
              </a:extLst>
            </p:cNvPr>
            <p:cNvSpPr/>
            <p:nvPr/>
          </p:nvSpPr>
          <p:spPr>
            <a:xfrm>
              <a:off x="8899459" y="20293835"/>
              <a:ext cx="444437" cy="111109"/>
            </a:xfrm>
            <a:custGeom>
              <a:avLst/>
              <a:gdLst>
                <a:gd name="connsiteX0" fmla="*/ 0 w 444437"/>
                <a:gd name="connsiteY0" fmla="*/ 0 h 111109"/>
                <a:gd name="connsiteX1" fmla="*/ 222219 w 444437"/>
                <a:gd name="connsiteY1" fmla="*/ 111109 h 111109"/>
                <a:gd name="connsiteX2" fmla="*/ 444438 w 444437"/>
                <a:gd name="connsiteY2" fmla="*/ 0 h 111109"/>
                <a:gd name="connsiteX3" fmla="*/ 0 w 444437"/>
                <a:gd name="connsiteY3" fmla="*/ 0 h 111109"/>
              </a:gdLst>
              <a:ahLst/>
              <a:cxnLst>
                <a:cxn ang="0">
                  <a:pos x="connsiteX0" y="connsiteY0"/>
                </a:cxn>
                <a:cxn ang="0">
                  <a:pos x="connsiteX1" y="connsiteY1"/>
                </a:cxn>
                <a:cxn ang="0">
                  <a:pos x="connsiteX2" y="connsiteY2"/>
                </a:cxn>
                <a:cxn ang="0">
                  <a:pos x="connsiteX3" y="connsiteY3"/>
                </a:cxn>
              </a:cxnLst>
              <a:rect l="l" t="t" r="r" b="b"/>
              <a:pathLst>
                <a:path w="444437" h="111109">
                  <a:moveTo>
                    <a:pt x="0" y="0"/>
                  </a:moveTo>
                  <a:cubicBezTo>
                    <a:pt x="0" y="61110"/>
                    <a:pt x="99998" y="111109"/>
                    <a:pt x="222219" y="111109"/>
                  </a:cubicBezTo>
                  <a:cubicBezTo>
                    <a:pt x="344439" y="111109"/>
                    <a:pt x="444438" y="61110"/>
                    <a:pt x="444438" y="0"/>
                  </a:cubicBezTo>
                  <a:lnTo>
                    <a:pt x="0" y="0"/>
                  </a:lnTo>
                  <a:close/>
                </a:path>
              </a:pathLst>
            </a:custGeom>
            <a:solidFill>
              <a:schemeClr val="bg1">
                <a:lumMod val="65000"/>
              </a:schemeClr>
            </a:solidFill>
            <a:ln w="18455" cap="flat">
              <a:noFill/>
              <a:prstDash val="solid"/>
              <a:miter/>
            </a:ln>
          </p:spPr>
          <p:txBody>
            <a:bodyPr rtlCol="0" anchor="ctr"/>
            <a:lstStyle/>
            <a:p>
              <a:endParaRPr lang="en-US" dirty="0"/>
            </a:p>
          </p:txBody>
        </p:sp>
      </p:grpSp>
      <p:grpSp>
        <p:nvGrpSpPr>
          <p:cNvPr id="99" name="Group 98">
            <a:extLst>
              <a:ext uri="{FF2B5EF4-FFF2-40B4-BE49-F238E27FC236}">
                <a16:creationId xmlns:a16="http://schemas.microsoft.com/office/drawing/2014/main" id="{46B85D40-4E8B-099D-99B2-1A051986B9DE}"/>
              </a:ext>
            </a:extLst>
          </p:cNvPr>
          <p:cNvGrpSpPr/>
          <p:nvPr/>
        </p:nvGrpSpPr>
        <p:grpSpPr>
          <a:xfrm>
            <a:off x="7199532" y="21271347"/>
            <a:ext cx="1991433" cy="1888567"/>
            <a:chOff x="7788726" y="21056086"/>
            <a:chExt cx="1537906" cy="1438414"/>
          </a:xfrm>
        </p:grpSpPr>
        <p:pic>
          <p:nvPicPr>
            <p:cNvPr id="88" name="Graphic 87" descr="Checklist with solid fill">
              <a:extLst>
                <a:ext uri="{FF2B5EF4-FFF2-40B4-BE49-F238E27FC236}">
                  <a16:creationId xmlns:a16="http://schemas.microsoft.com/office/drawing/2014/main" id="{FA1F85D4-EB52-2377-062A-F698FD884BA5}"/>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7788726" y="21056086"/>
              <a:ext cx="1438414" cy="1438414"/>
            </a:xfrm>
            <a:prstGeom prst="rect">
              <a:avLst/>
            </a:prstGeom>
          </p:spPr>
        </p:pic>
        <p:pic>
          <p:nvPicPr>
            <p:cNvPr id="91" name="Graphic 90" descr="Pencil with solid fill">
              <a:extLst>
                <a:ext uri="{FF2B5EF4-FFF2-40B4-BE49-F238E27FC236}">
                  <a16:creationId xmlns:a16="http://schemas.microsoft.com/office/drawing/2014/main" id="{67796AD8-46A2-4C55-AE19-55F955597995}"/>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rot="20301131">
              <a:off x="8589306" y="21444675"/>
              <a:ext cx="737326" cy="737326"/>
            </a:xfrm>
            <a:prstGeom prst="rect">
              <a:avLst/>
            </a:prstGeom>
          </p:spPr>
        </p:pic>
      </p:grpSp>
      <p:grpSp>
        <p:nvGrpSpPr>
          <p:cNvPr id="136" name="Group 135">
            <a:extLst>
              <a:ext uri="{FF2B5EF4-FFF2-40B4-BE49-F238E27FC236}">
                <a16:creationId xmlns:a16="http://schemas.microsoft.com/office/drawing/2014/main" id="{98B420F5-63E3-B0B9-CDC7-9C8168E185B1}"/>
              </a:ext>
            </a:extLst>
          </p:cNvPr>
          <p:cNvGrpSpPr/>
          <p:nvPr/>
        </p:nvGrpSpPr>
        <p:grpSpPr>
          <a:xfrm>
            <a:off x="5438743" y="11741609"/>
            <a:ext cx="1366065" cy="1646337"/>
            <a:chOff x="5601568" y="11558897"/>
            <a:chExt cx="1394021" cy="1641592"/>
          </a:xfrm>
        </p:grpSpPr>
        <p:sp>
          <p:nvSpPr>
            <p:cNvPr id="119" name="Graphic 8" descr="Brain in head with solid fill">
              <a:extLst>
                <a:ext uri="{FF2B5EF4-FFF2-40B4-BE49-F238E27FC236}">
                  <a16:creationId xmlns:a16="http://schemas.microsoft.com/office/drawing/2014/main" id="{9DFA9403-F733-9A44-DA1D-A38580F94C01}"/>
                </a:ext>
              </a:extLst>
            </p:cNvPr>
            <p:cNvSpPr/>
            <p:nvPr/>
          </p:nvSpPr>
          <p:spPr>
            <a:xfrm>
              <a:off x="5601568" y="11561187"/>
              <a:ext cx="1394021" cy="1639302"/>
            </a:xfrm>
            <a:custGeom>
              <a:avLst/>
              <a:gdLst>
                <a:gd name="connsiteX0" fmla="*/ 936863 w 1394021"/>
                <a:gd name="connsiteY0" fmla="*/ 672114 h 1639302"/>
                <a:gd name="connsiteX1" fmla="*/ 754491 w 1394021"/>
                <a:gd name="connsiteY1" fmla="*/ 672114 h 1639302"/>
                <a:gd name="connsiteX2" fmla="*/ 613101 w 1394021"/>
                <a:gd name="connsiteY2" fmla="*/ 811455 h 1639302"/>
                <a:gd name="connsiteX3" fmla="*/ 613101 w 1394021"/>
                <a:gd name="connsiteY3" fmla="*/ 963090 h 1639302"/>
                <a:gd name="connsiteX4" fmla="*/ 520890 w 1394021"/>
                <a:gd name="connsiteY4" fmla="*/ 963090 h 1639302"/>
                <a:gd name="connsiteX5" fmla="*/ 520890 w 1394021"/>
                <a:gd name="connsiteY5" fmla="*/ 842192 h 1639302"/>
                <a:gd name="connsiteX6" fmla="*/ 492202 w 1394021"/>
                <a:gd name="connsiteY6" fmla="*/ 708998 h 1639302"/>
                <a:gd name="connsiteX7" fmla="*/ 430728 w 1394021"/>
                <a:gd name="connsiteY7" fmla="*/ 655721 h 1639302"/>
                <a:gd name="connsiteX8" fmla="*/ 385648 w 1394021"/>
                <a:gd name="connsiteY8" fmla="*/ 616788 h 1639302"/>
                <a:gd name="connsiteX9" fmla="*/ 371304 w 1394021"/>
                <a:gd name="connsiteY9" fmla="*/ 588100 h 1639302"/>
                <a:gd name="connsiteX10" fmla="*/ 447121 w 1394021"/>
                <a:gd name="connsiteY10" fmla="*/ 577854 h 1639302"/>
                <a:gd name="connsiteX11" fmla="*/ 469662 w 1394021"/>
                <a:gd name="connsiteY11" fmla="*/ 557363 h 1639302"/>
                <a:gd name="connsiteX12" fmla="*/ 453269 w 1394021"/>
                <a:gd name="connsiteY12" fmla="*/ 530724 h 1639302"/>
                <a:gd name="connsiteX13" fmla="*/ 359009 w 1394021"/>
                <a:gd name="connsiteY13" fmla="*/ 540970 h 1639302"/>
                <a:gd name="connsiteX14" fmla="*/ 356960 w 1394021"/>
                <a:gd name="connsiteY14" fmla="*/ 530724 h 1639302"/>
                <a:gd name="connsiteX15" fmla="*/ 363107 w 1394021"/>
                <a:gd name="connsiteY15" fmla="*/ 475398 h 1639302"/>
                <a:gd name="connsiteX16" fmla="*/ 459416 w 1394021"/>
                <a:gd name="connsiteY16" fmla="*/ 399580 h 1639302"/>
                <a:gd name="connsiteX17" fmla="*/ 484006 w 1394021"/>
                <a:gd name="connsiteY17" fmla="*/ 393433 h 1639302"/>
                <a:gd name="connsiteX18" fmla="*/ 490153 w 1394021"/>
                <a:gd name="connsiteY18" fmla="*/ 391383 h 1639302"/>
                <a:gd name="connsiteX19" fmla="*/ 492202 w 1394021"/>
                <a:gd name="connsiteY19" fmla="*/ 391383 h 1639302"/>
                <a:gd name="connsiteX20" fmla="*/ 518841 w 1394021"/>
                <a:gd name="connsiteY20" fmla="*/ 397531 h 1639302"/>
                <a:gd name="connsiteX21" fmla="*/ 529087 w 1394021"/>
                <a:gd name="connsiteY21" fmla="*/ 399580 h 1639302"/>
                <a:gd name="connsiteX22" fmla="*/ 541381 w 1394021"/>
                <a:gd name="connsiteY22" fmla="*/ 401629 h 1639302"/>
                <a:gd name="connsiteX23" fmla="*/ 570069 w 1394021"/>
                <a:gd name="connsiteY23" fmla="*/ 487692 h 1639302"/>
                <a:gd name="connsiteX24" fmla="*/ 529087 w 1394021"/>
                <a:gd name="connsiteY24" fmla="*/ 567609 h 1639302"/>
                <a:gd name="connsiteX25" fmla="*/ 527037 w 1394021"/>
                <a:gd name="connsiteY25" fmla="*/ 600395 h 1639302"/>
                <a:gd name="connsiteX26" fmla="*/ 557774 w 1394021"/>
                <a:gd name="connsiteY26" fmla="*/ 602444 h 1639302"/>
                <a:gd name="connsiteX27" fmla="*/ 592610 w 1394021"/>
                <a:gd name="connsiteY27" fmla="*/ 559412 h 1639302"/>
                <a:gd name="connsiteX28" fmla="*/ 594659 w 1394021"/>
                <a:gd name="connsiteY28" fmla="*/ 559412 h 1639302"/>
                <a:gd name="connsiteX29" fmla="*/ 695066 w 1394021"/>
                <a:gd name="connsiteY29" fmla="*/ 528675 h 1639302"/>
                <a:gd name="connsiteX30" fmla="*/ 705312 w 1394021"/>
                <a:gd name="connsiteY30" fmla="*/ 514331 h 1639302"/>
                <a:gd name="connsiteX31" fmla="*/ 701213 w 1394021"/>
                <a:gd name="connsiteY31" fmla="*/ 497938 h 1639302"/>
                <a:gd name="connsiteX32" fmla="*/ 670476 w 1394021"/>
                <a:gd name="connsiteY32" fmla="*/ 491791 h 1639302"/>
                <a:gd name="connsiteX33" fmla="*/ 611052 w 1394021"/>
                <a:gd name="connsiteY33" fmla="*/ 512282 h 1639302"/>
                <a:gd name="connsiteX34" fmla="*/ 615150 w 1394021"/>
                <a:gd name="connsiteY34" fmla="*/ 491791 h 1639302"/>
                <a:gd name="connsiteX35" fmla="*/ 602855 w 1394021"/>
                <a:gd name="connsiteY35" fmla="*/ 415973 h 1639302"/>
                <a:gd name="connsiteX36" fmla="*/ 652034 w 1394021"/>
                <a:gd name="connsiteY36" fmla="*/ 420071 h 1639302"/>
                <a:gd name="connsiteX37" fmla="*/ 695066 w 1394021"/>
                <a:gd name="connsiteY37" fmla="*/ 415973 h 1639302"/>
                <a:gd name="connsiteX38" fmla="*/ 797522 w 1394021"/>
                <a:gd name="connsiteY38" fmla="*/ 481545 h 1639302"/>
                <a:gd name="connsiteX39" fmla="*/ 899979 w 1394021"/>
                <a:gd name="connsiteY39" fmla="*/ 600395 h 1639302"/>
                <a:gd name="connsiteX40" fmla="*/ 910224 w 1394021"/>
                <a:gd name="connsiteY40" fmla="*/ 622935 h 1639302"/>
                <a:gd name="connsiteX41" fmla="*/ 934814 w 1394021"/>
                <a:gd name="connsiteY41" fmla="*/ 622935 h 1639302"/>
                <a:gd name="connsiteX42" fmla="*/ 945059 w 1394021"/>
                <a:gd name="connsiteY42" fmla="*/ 600395 h 1639302"/>
                <a:gd name="connsiteX43" fmla="*/ 889733 w 1394021"/>
                <a:gd name="connsiteY43" fmla="*/ 487692 h 1639302"/>
                <a:gd name="connsiteX44" fmla="*/ 961453 w 1394021"/>
                <a:gd name="connsiteY44" fmla="*/ 450808 h 1639302"/>
                <a:gd name="connsiteX45" fmla="*/ 959403 w 1394021"/>
                <a:gd name="connsiteY45" fmla="*/ 418022 h 1639302"/>
                <a:gd name="connsiteX46" fmla="*/ 926617 w 1394021"/>
                <a:gd name="connsiteY46" fmla="*/ 420071 h 1639302"/>
                <a:gd name="connsiteX47" fmla="*/ 850800 w 1394021"/>
                <a:gd name="connsiteY47" fmla="*/ 440563 h 1639302"/>
                <a:gd name="connsiteX48" fmla="*/ 744245 w 1394021"/>
                <a:gd name="connsiteY48" fmla="*/ 401629 h 1639302"/>
                <a:gd name="connsiteX49" fmla="*/ 824161 w 1394021"/>
                <a:gd name="connsiteY49" fmla="*/ 331959 h 1639302"/>
                <a:gd name="connsiteX50" fmla="*/ 815964 w 1394021"/>
                <a:gd name="connsiteY50" fmla="*/ 299173 h 1639302"/>
                <a:gd name="connsiteX51" fmla="*/ 785228 w 1394021"/>
                <a:gd name="connsiteY51" fmla="*/ 307369 h 1639302"/>
                <a:gd name="connsiteX52" fmla="*/ 559823 w 1394021"/>
                <a:gd name="connsiteY52" fmla="*/ 360647 h 1639302"/>
                <a:gd name="connsiteX53" fmla="*/ 594659 w 1394021"/>
                <a:gd name="connsiteY53" fmla="*/ 268436 h 1639302"/>
                <a:gd name="connsiteX54" fmla="*/ 582364 w 1394021"/>
                <a:gd name="connsiteY54" fmla="*/ 247945 h 1639302"/>
                <a:gd name="connsiteX55" fmla="*/ 557774 w 1394021"/>
                <a:gd name="connsiteY55" fmla="*/ 249994 h 1639302"/>
                <a:gd name="connsiteX56" fmla="*/ 547529 w 1394021"/>
                <a:gd name="connsiteY56" fmla="*/ 272534 h 1639302"/>
                <a:gd name="connsiteX57" fmla="*/ 473760 w 1394021"/>
                <a:gd name="connsiteY57" fmla="*/ 350401 h 1639302"/>
                <a:gd name="connsiteX58" fmla="*/ 453269 w 1394021"/>
                <a:gd name="connsiteY58" fmla="*/ 356548 h 1639302"/>
                <a:gd name="connsiteX59" fmla="*/ 383598 w 1394021"/>
                <a:gd name="connsiteY59" fmla="*/ 297124 h 1639302"/>
                <a:gd name="connsiteX60" fmla="*/ 361058 w 1394021"/>
                <a:gd name="connsiteY60" fmla="*/ 303271 h 1639302"/>
                <a:gd name="connsiteX61" fmla="*/ 354911 w 1394021"/>
                <a:gd name="connsiteY61" fmla="*/ 327861 h 1639302"/>
                <a:gd name="connsiteX62" fmla="*/ 373353 w 1394021"/>
                <a:gd name="connsiteY62" fmla="*/ 344254 h 1639302"/>
                <a:gd name="connsiteX63" fmla="*/ 410237 w 1394021"/>
                <a:gd name="connsiteY63" fmla="*/ 374990 h 1639302"/>
                <a:gd name="connsiteX64" fmla="*/ 410237 w 1394021"/>
                <a:gd name="connsiteY64" fmla="*/ 377040 h 1639302"/>
                <a:gd name="connsiteX65" fmla="*/ 326223 w 1394021"/>
                <a:gd name="connsiteY65" fmla="*/ 463103 h 1639302"/>
                <a:gd name="connsiteX66" fmla="*/ 320075 w 1394021"/>
                <a:gd name="connsiteY66" fmla="*/ 491791 h 1639302"/>
                <a:gd name="connsiteX67" fmla="*/ 309830 w 1394021"/>
                <a:gd name="connsiteY67" fmla="*/ 477447 h 1639302"/>
                <a:gd name="connsiteX68" fmla="*/ 293437 w 1394021"/>
                <a:gd name="connsiteY68" fmla="*/ 422120 h 1639302"/>
                <a:gd name="connsiteX69" fmla="*/ 279093 w 1394021"/>
                <a:gd name="connsiteY69" fmla="*/ 403678 h 1639302"/>
                <a:gd name="connsiteX70" fmla="*/ 256552 w 1394021"/>
                <a:gd name="connsiteY70" fmla="*/ 407777 h 1639302"/>
                <a:gd name="connsiteX71" fmla="*/ 250405 w 1394021"/>
                <a:gd name="connsiteY71" fmla="*/ 430317 h 1639302"/>
                <a:gd name="connsiteX72" fmla="*/ 272945 w 1394021"/>
                <a:gd name="connsiteY72" fmla="*/ 497938 h 1639302"/>
                <a:gd name="connsiteX73" fmla="*/ 324174 w 1394021"/>
                <a:gd name="connsiteY73" fmla="*/ 545068 h 1639302"/>
                <a:gd name="connsiteX74" fmla="*/ 350812 w 1394021"/>
                <a:gd name="connsiteY74" fmla="*/ 629082 h 1639302"/>
                <a:gd name="connsiteX75" fmla="*/ 297535 w 1394021"/>
                <a:gd name="connsiteY75" fmla="*/ 674163 h 1639302"/>
                <a:gd name="connsiteX76" fmla="*/ 285240 w 1394021"/>
                <a:gd name="connsiteY76" fmla="*/ 694654 h 1639302"/>
                <a:gd name="connsiteX77" fmla="*/ 297535 w 1394021"/>
                <a:gd name="connsiteY77" fmla="*/ 715146 h 1639302"/>
                <a:gd name="connsiteX78" fmla="*/ 320075 w 1394021"/>
                <a:gd name="connsiteY78" fmla="*/ 713097 h 1639302"/>
                <a:gd name="connsiteX79" fmla="*/ 375402 w 1394021"/>
                <a:gd name="connsiteY79" fmla="*/ 665967 h 1639302"/>
                <a:gd name="connsiteX80" fmla="*/ 412286 w 1394021"/>
                <a:gd name="connsiteY80" fmla="*/ 692605 h 1639302"/>
                <a:gd name="connsiteX81" fmla="*/ 465564 w 1394021"/>
                <a:gd name="connsiteY81" fmla="*/ 737686 h 1639302"/>
                <a:gd name="connsiteX82" fmla="*/ 484006 w 1394021"/>
                <a:gd name="connsiteY82" fmla="*/ 840143 h 1639302"/>
                <a:gd name="connsiteX83" fmla="*/ 484006 w 1394021"/>
                <a:gd name="connsiteY83" fmla="*/ 963090 h 1639302"/>
                <a:gd name="connsiteX84" fmla="*/ 389746 w 1394021"/>
                <a:gd name="connsiteY84" fmla="*/ 963090 h 1639302"/>
                <a:gd name="connsiteX85" fmla="*/ 307781 w 1394021"/>
                <a:gd name="connsiteY85" fmla="*/ 799160 h 1639302"/>
                <a:gd name="connsiteX86" fmla="*/ 178686 w 1394021"/>
                <a:gd name="connsiteY86" fmla="*/ 661868 h 1639302"/>
                <a:gd name="connsiteX87" fmla="*/ 176636 w 1394021"/>
                <a:gd name="connsiteY87" fmla="*/ 647524 h 1639302"/>
                <a:gd name="connsiteX88" fmla="*/ 182784 w 1394021"/>
                <a:gd name="connsiteY88" fmla="*/ 483594 h 1639302"/>
                <a:gd name="connsiteX89" fmla="*/ 176636 w 1394021"/>
                <a:gd name="connsiteY89" fmla="*/ 440563 h 1639302"/>
                <a:gd name="connsiteX90" fmla="*/ 289339 w 1394021"/>
                <a:gd name="connsiteY90" fmla="*/ 305320 h 1639302"/>
                <a:gd name="connsiteX91" fmla="*/ 422532 w 1394021"/>
                <a:gd name="connsiteY91" fmla="*/ 211060 h 1639302"/>
                <a:gd name="connsiteX92" fmla="*/ 455318 w 1394021"/>
                <a:gd name="connsiteY92" fmla="*/ 215158 h 1639302"/>
                <a:gd name="connsiteX93" fmla="*/ 553676 w 1394021"/>
                <a:gd name="connsiteY93" fmla="*/ 165979 h 1639302"/>
                <a:gd name="connsiteX94" fmla="*/ 658182 w 1394021"/>
                <a:gd name="connsiteY94" fmla="*/ 202864 h 1639302"/>
                <a:gd name="connsiteX95" fmla="*/ 781129 w 1394021"/>
                <a:gd name="connsiteY95" fmla="*/ 184422 h 1639302"/>
                <a:gd name="connsiteX96" fmla="*/ 871291 w 1394021"/>
                <a:gd name="connsiteY96" fmla="*/ 270485 h 1639302"/>
                <a:gd name="connsiteX97" fmla="*/ 879487 w 1394021"/>
                <a:gd name="connsiteY97" fmla="*/ 270485 h 1639302"/>
                <a:gd name="connsiteX98" fmla="*/ 1020877 w 1394021"/>
                <a:gd name="connsiteY98" fmla="*/ 409826 h 1639302"/>
                <a:gd name="connsiteX99" fmla="*/ 1020877 w 1394021"/>
                <a:gd name="connsiteY99" fmla="*/ 415973 h 1639302"/>
                <a:gd name="connsiteX100" fmla="*/ 1090548 w 1394021"/>
                <a:gd name="connsiteY100" fmla="*/ 547117 h 1639302"/>
                <a:gd name="connsiteX101" fmla="*/ 936863 w 1394021"/>
                <a:gd name="connsiteY101" fmla="*/ 672114 h 1639302"/>
                <a:gd name="connsiteX102" fmla="*/ 1373327 w 1394021"/>
                <a:gd name="connsiteY102" fmla="*/ 887272 h 1639302"/>
                <a:gd name="connsiteX103" fmla="*/ 1231937 w 1394021"/>
                <a:gd name="connsiteY103" fmla="*/ 643426 h 1639302"/>
                <a:gd name="connsiteX104" fmla="*/ 1231937 w 1394021"/>
                <a:gd name="connsiteY104" fmla="*/ 635230 h 1639302"/>
                <a:gd name="connsiteX105" fmla="*/ 930716 w 1394021"/>
                <a:gd name="connsiteY105" fmla="*/ 86063 h 1639302"/>
                <a:gd name="connsiteX106" fmla="*/ 301633 w 1394021"/>
                <a:gd name="connsiteY106" fmla="*/ 86063 h 1639302"/>
                <a:gd name="connsiteX107" fmla="*/ 411 w 1394021"/>
                <a:gd name="connsiteY107" fmla="*/ 635230 h 1639302"/>
                <a:gd name="connsiteX108" fmla="*/ 242209 w 1394021"/>
                <a:gd name="connsiteY108" fmla="*/ 1127021 h 1639302"/>
                <a:gd name="connsiteX109" fmla="*/ 242209 w 1394021"/>
                <a:gd name="connsiteY109" fmla="*/ 1639303 h 1639302"/>
                <a:gd name="connsiteX110" fmla="*/ 889733 w 1394021"/>
                <a:gd name="connsiteY110" fmla="*/ 1639303 h 1639302"/>
                <a:gd name="connsiteX111" fmla="*/ 889733 w 1394021"/>
                <a:gd name="connsiteY111" fmla="*/ 1395456 h 1639302"/>
                <a:gd name="connsiteX112" fmla="*/ 990140 w 1394021"/>
                <a:gd name="connsiteY112" fmla="*/ 1395456 h 1639302"/>
                <a:gd name="connsiteX113" fmla="*/ 1162267 w 1394021"/>
                <a:gd name="connsiteY113" fmla="*/ 1323737 h 1639302"/>
                <a:gd name="connsiteX114" fmla="*/ 1231937 w 1394021"/>
                <a:gd name="connsiteY114" fmla="*/ 1151610 h 1639302"/>
                <a:gd name="connsiteX115" fmla="*/ 1231937 w 1394021"/>
                <a:gd name="connsiteY115" fmla="*/ 1028662 h 1639302"/>
                <a:gd name="connsiteX116" fmla="*/ 1322099 w 1394021"/>
                <a:gd name="connsiteY116" fmla="*/ 1028662 h 1639302"/>
                <a:gd name="connsiteX117" fmla="*/ 1373327 w 1394021"/>
                <a:gd name="connsiteY117" fmla="*/ 887272 h 1639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1394021" h="1639302">
                  <a:moveTo>
                    <a:pt x="936863" y="672114"/>
                  </a:moveTo>
                  <a:lnTo>
                    <a:pt x="754491" y="672114"/>
                  </a:lnTo>
                  <a:cubicBezTo>
                    <a:pt x="676624" y="672114"/>
                    <a:pt x="613101" y="733588"/>
                    <a:pt x="613101" y="811455"/>
                  </a:cubicBezTo>
                  <a:lnTo>
                    <a:pt x="613101" y="963090"/>
                  </a:lnTo>
                  <a:lnTo>
                    <a:pt x="520890" y="963090"/>
                  </a:lnTo>
                  <a:lnTo>
                    <a:pt x="520890" y="842192"/>
                  </a:lnTo>
                  <a:cubicBezTo>
                    <a:pt x="520890" y="799160"/>
                    <a:pt x="522939" y="743834"/>
                    <a:pt x="492202" y="708998"/>
                  </a:cubicBezTo>
                  <a:cubicBezTo>
                    <a:pt x="473760" y="688507"/>
                    <a:pt x="453269" y="672114"/>
                    <a:pt x="430728" y="655721"/>
                  </a:cubicBezTo>
                  <a:cubicBezTo>
                    <a:pt x="414335" y="645475"/>
                    <a:pt x="397942" y="633181"/>
                    <a:pt x="385648" y="616788"/>
                  </a:cubicBezTo>
                  <a:cubicBezTo>
                    <a:pt x="379500" y="608591"/>
                    <a:pt x="375402" y="598345"/>
                    <a:pt x="371304" y="588100"/>
                  </a:cubicBezTo>
                  <a:cubicBezTo>
                    <a:pt x="395893" y="577854"/>
                    <a:pt x="422532" y="575805"/>
                    <a:pt x="447121" y="577854"/>
                  </a:cubicBezTo>
                  <a:cubicBezTo>
                    <a:pt x="459416" y="577854"/>
                    <a:pt x="469662" y="569658"/>
                    <a:pt x="469662" y="557363"/>
                  </a:cubicBezTo>
                  <a:cubicBezTo>
                    <a:pt x="471711" y="545068"/>
                    <a:pt x="463514" y="534822"/>
                    <a:pt x="453269" y="530724"/>
                  </a:cubicBezTo>
                  <a:cubicBezTo>
                    <a:pt x="422532" y="526626"/>
                    <a:pt x="389746" y="530724"/>
                    <a:pt x="359009" y="540970"/>
                  </a:cubicBezTo>
                  <a:cubicBezTo>
                    <a:pt x="359009" y="536872"/>
                    <a:pt x="359009" y="532773"/>
                    <a:pt x="356960" y="530724"/>
                  </a:cubicBezTo>
                  <a:cubicBezTo>
                    <a:pt x="354911" y="512282"/>
                    <a:pt x="359009" y="493840"/>
                    <a:pt x="363107" y="475398"/>
                  </a:cubicBezTo>
                  <a:cubicBezTo>
                    <a:pt x="379500" y="432366"/>
                    <a:pt x="420483" y="413924"/>
                    <a:pt x="459416" y="399580"/>
                  </a:cubicBezTo>
                  <a:cubicBezTo>
                    <a:pt x="465564" y="397531"/>
                    <a:pt x="473760" y="395482"/>
                    <a:pt x="484006" y="393433"/>
                  </a:cubicBezTo>
                  <a:lnTo>
                    <a:pt x="490153" y="391383"/>
                  </a:lnTo>
                  <a:lnTo>
                    <a:pt x="492202" y="391383"/>
                  </a:lnTo>
                  <a:cubicBezTo>
                    <a:pt x="502448" y="393433"/>
                    <a:pt x="510644" y="395482"/>
                    <a:pt x="518841" y="397531"/>
                  </a:cubicBezTo>
                  <a:lnTo>
                    <a:pt x="529087" y="399580"/>
                  </a:lnTo>
                  <a:lnTo>
                    <a:pt x="541381" y="401629"/>
                  </a:lnTo>
                  <a:cubicBezTo>
                    <a:pt x="561873" y="426219"/>
                    <a:pt x="572118" y="456956"/>
                    <a:pt x="570069" y="487692"/>
                  </a:cubicBezTo>
                  <a:cubicBezTo>
                    <a:pt x="568020" y="518429"/>
                    <a:pt x="553676" y="547117"/>
                    <a:pt x="529087" y="567609"/>
                  </a:cubicBezTo>
                  <a:cubicBezTo>
                    <a:pt x="520890" y="575805"/>
                    <a:pt x="518841" y="590149"/>
                    <a:pt x="527037" y="600395"/>
                  </a:cubicBezTo>
                  <a:cubicBezTo>
                    <a:pt x="535234" y="608591"/>
                    <a:pt x="547529" y="610640"/>
                    <a:pt x="557774" y="602444"/>
                  </a:cubicBezTo>
                  <a:cubicBezTo>
                    <a:pt x="572118" y="590149"/>
                    <a:pt x="584413" y="575805"/>
                    <a:pt x="592610" y="559412"/>
                  </a:cubicBezTo>
                  <a:lnTo>
                    <a:pt x="594659" y="559412"/>
                  </a:lnTo>
                  <a:cubicBezTo>
                    <a:pt x="629494" y="555314"/>
                    <a:pt x="664329" y="545068"/>
                    <a:pt x="695066" y="528675"/>
                  </a:cubicBezTo>
                  <a:cubicBezTo>
                    <a:pt x="699164" y="524577"/>
                    <a:pt x="703262" y="520479"/>
                    <a:pt x="705312" y="514331"/>
                  </a:cubicBezTo>
                  <a:cubicBezTo>
                    <a:pt x="707361" y="508184"/>
                    <a:pt x="705312" y="502036"/>
                    <a:pt x="701213" y="497938"/>
                  </a:cubicBezTo>
                  <a:cubicBezTo>
                    <a:pt x="693017" y="487692"/>
                    <a:pt x="680722" y="485643"/>
                    <a:pt x="670476" y="491791"/>
                  </a:cubicBezTo>
                  <a:cubicBezTo>
                    <a:pt x="652034" y="502036"/>
                    <a:pt x="633592" y="510233"/>
                    <a:pt x="611052" y="512282"/>
                  </a:cubicBezTo>
                  <a:cubicBezTo>
                    <a:pt x="613101" y="506135"/>
                    <a:pt x="615150" y="497938"/>
                    <a:pt x="615150" y="491791"/>
                  </a:cubicBezTo>
                  <a:cubicBezTo>
                    <a:pt x="617199" y="465152"/>
                    <a:pt x="613101" y="438513"/>
                    <a:pt x="602855" y="415973"/>
                  </a:cubicBezTo>
                  <a:cubicBezTo>
                    <a:pt x="619248" y="418022"/>
                    <a:pt x="635641" y="420071"/>
                    <a:pt x="652034" y="420071"/>
                  </a:cubicBezTo>
                  <a:cubicBezTo>
                    <a:pt x="666378" y="420071"/>
                    <a:pt x="680722" y="418022"/>
                    <a:pt x="695066" y="415973"/>
                  </a:cubicBezTo>
                  <a:cubicBezTo>
                    <a:pt x="721705" y="448759"/>
                    <a:pt x="756540" y="471299"/>
                    <a:pt x="797522" y="481545"/>
                  </a:cubicBezTo>
                  <a:cubicBezTo>
                    <a:pt x="850800" y="508184"/>
                    <a:pt x="899979" y="543019"/>
                    <a:pt x="899979" y="600395"/>
                  </a:cubicBezTo>
                  <a:cubicBezTo>
                    <a:pt x="899979" y="608591"/>
                    <a:pt x="904077" y="618837"/>
                    <a:pt x="910224" y="622935"/>
                  </a:cubicBezTo>
                  <a:cubicBezTo>
                    <a:pt x="918421" y="627033"/>
                    <a:pt x="926617" y="627033"/>
                    <a:pt x="934814" y="622935"/>
                  </a:cubicBezTo>
                  <a:cubicBezTo>
                    <a:pt x="943010" y="618837"/>
                    <a:pt x="947109" y="608591"/>
                    <a:pt x="945059" y="600395"/>
                  </a:cubicBezTo>
                  <a:cubicBezTo>
                    <a:pt x="945059" y="555314"/>
                    <a:pt x="924568" y="514331"/>
                    <a:pt x="889733" y="487692"/>
                  </a:cubicBezTo>
                  <a:cubicBezTo>
                    <a:pt x="918421" y="485643"/>
                    <a:pt x="943010" y="471299"/>
                    <a:pt x="961453" y="450808"/>
                  </a:cubicBezTo>
                  <a:cubicBezTo>
                    <a:pt x="969649" y="440563"/>
                    <a:pt x="967600" y="426219"/>
                    <a:pt x="959403" y="418022"/>
                  </a:cubicBezTo>
                  <a:cubicBezTo>
                    <a:pt x="949158" y="409826"/>
                    <a:pt x="934814" y="411875"/>
                    <a:pt x="926617" y="420071"/>
                  </a:cubicBezTo>
                  <a:cubicBezTo>
                    <a:pt x="916372" y="432366"/>
                    <a:pt x="889733" y="442612"/>
                    <a:pt x="850800" y="440563"/>
                  </a:cubicBezTo>
                  <a:cubicBezTo>
                    <a:pt x="811866" y="440563"/>
                    <a:pt x="772933" y="426219"/>
                    <a:pt x="744245" y="401629"/>
                  </a:cubicBezTo>
                  <a:cubicBezTo>
                    <a:pt x="777031" y="387285"/>
                    <a:pt x="805719" y="362696"/>
                    <a:pt x="824161" y="331959"/>
                  </a:cubicBezTo>
                  <a:cubicBezTo>
                    <a:pt x="830308" y="321713"/>
                    <a:pt x="826210" y="307369"/>
                    <a:pt x="815964" y="299173"/>
                  </a:cubicBezTo>
                  <a:cubicBezTo>
                    <a:pt x="805719" y="293025"/>
                    <a:pt x="791375" y="297124"/>
                    <a:pt x="785228" y="307369"/>
                  </a:cubicBezTo>
                  <a:cubicBezTo>
                    <a:pt x="750392" y="370892"/>
                    <a:pt x="676624" y="389334"/>
                    <a:pt x="559823" y="360647"/>
                  </a:cubicBezTo>
                  <a:cubicBezTo>
                    <a:pt x="586462" y="338106"/>
                    <a:pt x="598757" y="303271"/>
                    <a:pt x="594659" y="268436"/>
                  </a:cubicBezTo>
                  <a:cubicBezTo>
                    <a:pt x="594659" y="260239"/>
                    <a:pt x="590560" y="252043"/>
                    <a:pt x="582364" y="247945"/>
                  </a:cubicBezTo>
                  <a:cubicBezTo>
                    <a:pt x="574167" y="243846"/>
                    <a:pt x="565971" y="243846"/>
                    <a:pt x="557774" y="249994"/>
                  </a:cubicBezTo>
                  <a:cubicBezTo>
                    <a:pt x="549578" y="254092"/>
                    <a:pt x="547529" y="264338"/>
                    <a:pt x="547529" y="272534"/>
                  </a:cubicBezTo>
                  <a:cubicBezTo>
                    <a:pt x="549578" y="325811"/>
                    <a:pt x="520890" y="336057"/>
                    <a:pt x="473760" y="350401"/>
                  </a:cubicBezTo>
                  <a:cubicBezTo>
                    <a:pt x="467613" y="352450"/>
                    <a:pt x="459416" y="354499"/>
                    <a:pt x="453269" y="356548"/>
                  </a:cubicBezTo>
                  <a:cubicBezTo>
                    <a:pt x="440974" y="327861"/>
                    <a:pt x="414335" y="305320"/>
                    <a:pt x="383598" y="297124"/>
                  </a:cubicBezTo>
                  <a:cubicBezTo>
                    <a:pt x="375402" y="295074"/>
                    <a:pt x="367205" y="297124"/>
                    <a:pt x="361058" y="303271"/>
                  </a:cubicBezTo>
                  <a:cubicBezTo>
                    <a:pt x="354911" y="309418"/>
                    <a:pt x="352862" y="317615"/>
                    <a:pt x="354911" y="327861"/>
                  </a:cubicBezTo>
                  <a:cubicBezTo>
                    <a:pt x="356960" y="336057"/>
                    <a:pt x="363107" y="342204"/>
                    <a:pt x="373353" y="344254"/>
                  </a:cubicBezTo>
                  <a:cubicBezTo>
                    <a:pt x="389746" y="348352"/>
                    <a:pt x="402041" y="360647"/>
                    <a:pt x="410237" y="374990"/>
                  </a:cubicBezTo>
                  <a:lnTo>
                    <a:pt x="410237" y="377040"/>
                  </a:lnTo>
                  <a:cubicBezTo>
                    <a:pt x="371304" y="393433"/>
                    <a:pt x="340567" y="424170"/>
                    <a:pt x="326223" y="463103"/>
                  </a:cubicBezTo>
                  <a:cubicBezTo>
                    <a:pt x="322125" y="471299"/>
                    <a:pt x="320075" y="481545"/>
                    <a:pt x="320075" y="491791"/>
                  </a:cubicBezTo>
                  <a:cubicBezTo>
                    <a:pt x="315977" y="487692"/>
                    <a:pt x="311879" y="483594"/>
                    <a:pt x="309830" y="477447"/>
                  </a:cubicBezTo>
                  <a:cubicBezTo>
                    <a:pt x="301633" y="461054"/>
                    <a:pt x="295486" y="440563"/>
                    <a:pt x="293437" y="422120"/>
                  </a:cubicBezTo>
                  <a:cubicBezTo>
                    <a:pt x="291388" y="413924"/>
                    <a:pt x="285240" y="405727"/>
                    <a:pt x="279093" y="403678"/>
                  </a:cubicBezTo>
                  <a:cubicBezTo>
                    <a:pt x="270896" y="399580"/>
                    <a:pt x="262700" y="401629"/>
                    <a:pt x="256552" y="407777"/>
                  </a:cubicBezTo>
                  <a:cubicBezTo>
                    <a:pt x="250405" y="413924"/>
                    <a:pt x="246307" y="422120"/>
                    <a:pt x="250405" y="430317"/>
                  </a:cubicBezTo>
                  <a:cubicBezTo>
                    <a:pt x="254503" y="454906"/>
                    <a:pt x="260651" y="477447"/>
                    <a:pt x="272945" y="497938"/>
                  </a:cubicBezTo>
                  <a:cubicBezTo>
                    <a:pt x="285240" y="518429"/>
                    <a:pt x="301633" y="534822"/>
                    <a:pt x="324174" y="545068"/>
                  </a:cubicBezTo>
                  <a:cubicBezTo>
                    <a:pt x="326223" y="573756"/>
                    <a:pt x="336468" y="602444"/>
                    <a:pt x="350812" y="629082"/>
                  </a:cubicBezTo>
                  <a:cubicBezTo>
                    <a:pt x="336468" y="647524"/>
                    <a:pt x="318026" y="661868"/>
                    <a:pt x="297535" y="674163"/>
                  </a:cubicBezTo>
                  <a:cubicBezTo>
                    <a:pt x="291388" y="678261"/>
                    <a:pt x="287289" y="686458"/>
                    <a:pt x="285240" y="694654"/>
                  </a:cubicBezTo>
                  <a:cubicBezTo>
                    <a:pt x="285240" y="702851"/>
                    <a:pt x="289339" y="711048"/>
                    <a:pt x="297535" y="715146"/>
                  </a:cubicBezTo>
                  <a:cubicBezTo>
                    <a:pt x="305732" y="719244"/>
                    <a:pt x="313928" y="719244"/>
                    <a:pt x="320075" y="713097"/>
                  </a:cubicBezTo>
                  <a:cubicBezTo>
                    <a:pt x="340567" y="698753"/>
                    <a:pt x="359009" y="684409"/>
                    <a:pt x="375402" y="665967"/>
                  </a:cubicBezTo>
                  <a:cubicBezTo>
                    <a:pt x="387697" y="676212"/>
                    <a:pt x="399991" y="684409"/>
                    <a:pt x="412286" y="692605"/>
                  </a:cubicBezTo>
                  <a:cubicBezTo>
                    <a:pt x="432777" y="704900"/>
                    <a:pt x="449171" y="719244"/>
                    <a:pt x="465564" y="737686"/>
                  </a:cubicBezTo>
                  <a:cubicBezTo>
                    <a:pt x="484006" y="760227"/>
                    <a:pt x="484006" y="803258"/>
                    <a:pt x="484006" y="840143"/>
                  </a:cubicBezTo>
                  <a:lnTo>
                    <a:pt x="484006" y="963090"/>
                  </a:lnTo>
                  <a:lnTo>
                    <a:pt x="389746" y="963090"/>
                  </a:lnTo>
                  <a:cubicBezTo>
                    <a:pt x="389746" y="811455"/>
                    <a:pt x="315977" y="803258"/>
                    <a:pt x="307781" y="799160"/>
                  </a:cubicBezTo>
                  <a:cubicBezTo>
                    <a:pt x="277044" y="790963"/>
                    <a:pt x="197128" y="747932"/>
                    <a:pt x="178686" y="661868"/>
                  </a:cubicBezTo>
                  <a:cubicBezTo>
                    <a:pt x="176636" y="657770"/>
                    <a:pt x="176636" y="651623"/>
                    <a:pt x="176636" y="647524"/>
                  </a:cubicBezTo>
                  <a:cubicBezTo>
                    <a:pt x="141801" y="598345"/>
                    <a:pt x="143850" y="530724"/>
                    <a:pt x="182784" y="483594"/>
                  </a:cubicBezTo>
                  <a:cubicBezTo>
                    <a:pt x="178686" y="469250"/>
                    <a:pt x="176636" y="454906"/>
                    <a:pt x="176636" y="440563"/>
                  </a:cubicBezTo>
                  <a:cubicBezTo>
                    <a:pt x="176636" y="374990"/>
                    <a:pt x="223766" y="317615"/>
                    <a:pt x="289339" y="305320"/>
                  </a:cubicBezTo>
                  <a:cubicBezTo>
                    <a:pt x="309830" y="247945"/>
                    <a:pt x="363107" y="209011"/>
                    <a:pt x="422532" y="211060"/>
                  </a:cubicBezTo>
                  <a:cubicBezTo>
                    <a:pt x="432777" y="211060"/>
                    <a:pt x="445072" y="213109"/>
                    <a:pt x="455318" y="215158"/>
                  </a:cubicBezTo>
                  <a:cubicBezTo>
                    <a:pt x="479907" y="186471"/>
                    <a:pt x="514743" y="170078"/>
                    <a:pt x="553676" y="165979"/>
                  </a:cubicBezTo>
                  <a:cubicBezTo>
                    <a:pt x="592610" y="163930"/>
                    <a:pt x="629494" y="176225"/>
                    <a:pt x="658182" y="202864"/>
                  </a:cubicBezTo>
                  <a:cubicBezTo>
                    <a:pt x="695066" y="178274"/>
                    <a:pt x="740147" y="172127"/>
                    <a:pt x="781129" y="184422"/>
                  </a:cubicBezTo>
                  <a:cubicBezTo>
                    <a:pt x="824161" y="196716"/>
                    <a:pt x="856947" y="229502"/>
                    <a:pt x="871291" y="270485"/>
                  </a:cubicBezTo>
                  <a:lnTo>
                    <a:pt x="879487" y="270485"/>
                  </a:lnTo>
                  <a:cubicBezTo>
                    <a:pt x="957354" y="270485"/>
                    <a:pt x="1018828" y="331959"/>
                    <a:pt x="1020877" y="409826"/>
                  </a:cubicBezTo>
                  <a:lnTo>
                    <a:pt x="1020877" y="415973"/>
                  </a:lnTo>
                  <a:cubicBezTo>
                    <a:pt x="1068007" y="442612"/>
                    <a:pt x="1094646" y="493840"/>
                    <a:pt x="1090548" y="547117"/>
                  </a:cubicBezTo>
                  <a:cubicBezTo>
                    <a:pt x="1074155" y="618837"/>
                    <a:pt x="1010632" y="674163"/>
                    <a:pt x="936863" y="672114"/>
                  </a:cubicBezTo>
                  <a:close/>
                  <a:moveTo>
                    <a:pt x="1373327" y="887272"/>
                  </a:moveTo>
                  <a:lnTo>
                    <a:pt x="1231937" y="643426"/>
                  </a:lnTo>
                  <a:lnTo>
                    <a:pt x="1231937" y="635230"/>
                  </a:lnTo>
                  <a:cubicBezTo>
                    <a:pt x="1240134" y="409826"/>
                    <a:pt x="1125383" y="198765"/>
                    <a:pt x="930716" y="86063"/>
                  </a:cubicBezTo>
                  <a:cubicBezTo>
                    <a:pt x="736048" y="-28688"/>
                    <a:pt x="496300" y="-28688"/>
                    <a:pt x="301633" y="86063"/>
                  </a:cubicBezTo>
                  <a:cubicBezTo>
                    <a:pt x="106966" y="198765"/>
                    <a:pt x="-7785" y="409826"/>
                    <a:pt x="411" y="635230"/>
                  </a:cubicBezTo>
                  <a:cubicBezTo>
                    <a:pt x="411" y="827848"/>
                    <a:pt x="88524" y="1010220"/>
                    <a:pt x="242209" y="1127021"/>
                  </a:cubicBezTo>
                  <a:lnTo>
                    <a:pt x="242209" y="1639303"/>
                  </a:lnTo>
                  <a:lnTo>
                    <a:pt x="889733" y="1639303"/>
                  </a:lnTo>
                  <a:lnTo>
                    <a:pt x="889733" y="1395456"/>
                  </a:lnTo>
                  <a:lnTo>
                    <a:pt x="990140" y="1395456"/>
                  </a:lnTo>
                  <a:cubicBezTo>
                    <a:pt x="1055712" y="1395456"/>
                    <a:pt x="1117186" y="1370867"/>
                    <a:pt x="1162267" y="1323737"/>
                  </a:cubicBezTo>
                  <a:cubicBezTo>
                    <a:pt x="1207348" y="1278656"/>
                    <a:pt x="1231937" y="1215133"/>
                    <a:pt x="1231937" y="1151610"/>
                  </a:cubicBezTo>
                  <a:lnTo>
                    <a:pt x="1231937" y="1028662"/>
                  </a:lnTo>
                  <a:lnTo>
                    <a:pt x="1322099" y="1028662"/>
                  </a:lnTo>
                  <a:cubicBezTo>
                    <a:pt x="1375376" y="1024564"/>
                    <a:pt x="1422506" y="963090"/>
                    <a:pt x="1373327" y="887272"/>
                  </a:cubicBezTo>
                  <a:close/>
                </a:path>
              </a:pathLst>
            </a:custGeom>
            <a:solidFill>
              <a:srgbClr val="B80012"/>
            </a:solidFill>
            <a:ln w="20439" cap="flat">
              <a:noFill/>
              <a:prstDash val="solid"/>
              <a:miter/>
            </a:ln>
          </p:spPr>
          <p:txBody>
            <a:bodyPr rtlCol="0" anchor="ctr"/>
            <a:lstStyle/>
            <a:p>
              <a:endParaRPr lang="en-US" dirty="0"/>
            </a:p>
          </p:txBody>
        </p:sp>
        <p:sp>
          <p:nvSpPr>
            <p:cNvPr id="130" name="Oval 129">
              <a:extLst>
                <a:ext uri="{FF2B5EF4-FFF2-40B4-BE49-F238E27FC236}">
                  <a16:creationId xmlns:a16="http://schemas.microsoft.com/office/drawing/2014/main" id="{504D5067-07A6-AA84-B6A3-D3A90BD684AB}"/>
                </a:ext>
              </a:extLst>
            </p:cNvPr>
            <p:cNvSpPr/>
            <p:nvPr/>
          </p:nvSpPr>
          <p:spPr>
            <a:xfrm rot="276035">
              <a:off x="5830968" y="11784294"/>
              <a:ext cx="799037" cy="421472"/>
            </a:xfrm>
            <a:custGeom>
              <a:avLst/>
              <a:gdLst>
                <a:gd name="connsiteX0" fmla="*/ 0 w 743229"/>
                <a:gd name="connsiteY0" fmla="*/ 210656 h 421311"/>
                <a:gd name="connsiteX1" fmla="*/ 371615 w 743229"/>
                <a:gd name="connsiteY1" fmla="*/ 0 h 421311"/>
                <a:gd name="connsiteX2" fmla="*/ 743230 w 743229"/>
                <a:gd name="connsiteY2" fmla="*/ 210656 h 421311"/>
                <a:gd name="connsiteX3" fmla="*/ 371615 w 743229"/>
                <a:gd name="connsiteY3" fmla="*/ 421312 h 421311"/>
                <a:gd name="connsiteX4" fmla="*/ 0 w 743229"/>
                <a:gd name="connsiteY4" fmla="*/ 210656 h 421311"/>
                <a:gd name="connsiteX0" fmla="*/ 0 w 783896"/>
                <a:gd name="connsiteY0" fmla="*/ 211948 h 426510"/>
                <a:gd name="connsiteX1" fmla="*/ 371615 w 783896"/>
                <a:gd name="connsiteY1" fmla="*/ 1292 h 426510"/>
                <a:gd name="connsiteX2" fmla="*/ 783896 w 783896"/>
                <a:gd name="connsiteY2" fmla="*/ 298539 h 426510"/>
                <a:gd name="connsiteX3" fmla="*/ 371615 w 783896"/>
                <a:gd name="connsiteY3" fmla="*/ 422604 h 426510"/>
                <a:gd name="connsiteX4" fmla="*/ 0 w 783896"/>
                <a:gd name="connsiteY4" fmla="*/ 211948 h 426510"/>
                <a:gd name="connsiteX0" fmla="*/ 0 w 792727"/>
                <a:gd name="connsiteY0" fmla="*/ 215263 h 427560"/>
                <a:gd name="connsiteX1" fmla="*/ 371615 w 792727"/>
                <a:gd name="connsiteY1" fmla="*/ 4607 h 427560"/>
                <a:gd name="connsiteX2" fmla="*/ 649309 w 792727"/>
                <a:gd name="connsiteY2" fmla="*/ 88566 h 427560"/>
                <a:gd name="connsiteX3" fmla="*/ 783896 w 792727"/>
                <a:gd name="connsiteY3" fmla="*/ 301854 h 427560"/>
                <a:gd name="connsiteX4" fmla="*/ 371615 w 792727"/>
                <a:gd name="connsiteY4" fmla="*/ 425919 h 427560"/>
                <a:gd name="connsiteX5" fmla="*/ 0 w 792727"/>
                <a:gd name="connsiteY5" fmla="*/ 215263 h 427560"/>
                <a:gd name="connsiteX0" fmla="*/ 0 w 798674"/>
                <a:gd name="connsiteY0" fmla="*/ 215263 h 433604"/>
                <a:gd name="connsiteX1" fmla="*/ 371615 w 798674"/>
                <a:gd name="connsiteY1" fmla="*/ 4607 h 433604"/>
                <a:gd name="connsiteX2" fmla="*/ 649309 w 798674"/>
                <a:gd name="connsiteY2" fmla="*/ 88566 h 433604"/>
                <a:gd name="connsiteX3" fmla="*/ 783896 w 798674"/>
                <a:gd name="connsiteY3" fmla="*/ 301854 h 433604"/>
                <a:gd name="connsiteX4" fmla="*/ 755103 w 798674"/>
                <a:gd name="connsiteY4" fmla="*/ 379598 h 433604"/>
                <a:gd name="connsiteX5" fmla="*/ 371615 w 798674"/>
                <a:gd name="connsiteY5" fmla="*/ 425919 h 433604"/>
                <a:gd name="connsiteX6" fmla="*/ 0 w 798674"/>
                <a:gd name="connsiteY6" fmla="*/ 215263 h 433604"/>
                <a:gd name="connsiteX0" fmla="*/ 0 w 796771"/>
                <a:gd name="connsiteY0" fmla="*/ 214361 h 432702"/>
                <a:gd name="connsiteX1" fmla="*/ 371615 w 796771"/>
                <a:gd name="connsiteY1" fmla="*/ 3705 h 432702"/>
                <a:gd name="connsiteX2" fmla="*/ 649309 w 796771"/>
                <a:gd name="connsiteY2" fmla="*/ 87664 h 432702"/>
                <a:gd name="connsiteX3" fmla="*/ 760958 w 796771"/>
                <a:gd name="connsiteY3" fmla="*/ 172288 h 432702"/>
                <a:gd name="connsiteX4" fmla="*/ 783896 w 796771"/>
                <a:gd name="connsiteY4" fmla="*/ 300952 h 432702"/>
                <a:gd name="connsiteX5" fmla="*/ 755103 w 796771"/>
                <a:gd name="connsiteY5" fmla="*/ 378696 h 432702"/>
                <a:gd name="connsiteX6" fmla="*/ 371615 w 796771"/>
                <a:gd name="connsiteY6" fmla="*/ 425017 h 432702"/>
                <a:gd name="connsiteX7" fmla="*/ 0 w 796771"/>
                <a:gd name="connsiteY7" fmla="*/ 214361 h 432702"/>
                <a:gd name="connsiteX0" fmla="*/ 16758 w 813529"/>
                <a:gd name="connsiteY0" fmla="*/ 214361 h 425036"/>
                <a:gd name="connsiteX1" fmla="*/ 388373 w 813529"/>
                <a:gd name="connsiteY1" fmla="*/ 3705 h 425036"/>
                <a:gd name="connsiteX2" fmla="*/ 666067 w 813529"/>
                <a:gd name="connsiteY2" fmla="*/ 87664 h 425036"/>
                <a:gd name="connsiteX3" fmla="*/ 777716 w 813529"/>
                <a:gd name="connsiteY3" fmla="*/ 172288 h 425036"/>
                <a:gd name="connsiteX4" fmla="*/ 800654 w 813529"/>
                <a:gd name="connsiteY4" fmla="*/ 300952 h 425036"/>
                <a:gd name="connsiteX5" fmla="*/ 771861 w 813529"/>
                <a:gd name="connsiteY5" fmla="*/ 378696 h 425036"/>
                <a:gd name="connsiteX6" fmla="*/ 388373 w 813529"/>
                <a:gd name="connsiteY6" fmla="*/ 425017 h 425036"/>
                <a:gd name="connsiteX7" fmla="*/ 96649 w 813529"/>
                <a:gd name="connsiteY7" fmla="*/ 373708 h 425036"/>
                <a:gd name="connsiteX8" fmla="*/ 16758 w 813529"/>
                <a:gd name="connsiteY8" fmla="*/ 214361 h 425036"/>
                <a:gd name="connsiteX0" fmla="*/ 2266 w 799037"/>
                <a:gd name="connsiteY0" fmla="*/ 210797 h 421472"/>
                <a:gd name="connsiteX1" fmla="*/ 147688 w 799037"/>
                <a:gd name="connsiteY1" fmla="*/ 68160 h 421472"/>
                <a:gd name="connsiteX2" fmla="*/ 373881 w 799037"/>
                <a:gd name="connsiteY2" fmla="*/ 141 h 421472"/>
                <a:gd name="connsiteX3" fmla="*/ 651575 w 799037"/>
                <a:gd name="connsiteY3" fmla="*/ 84100 h 421472"/>
                <a:gd name="connsiteX4" fmla="*/ 763224 w 799037"/>
                <a:gd name="connsiteY4" fmla="*/ 168724 h 421472"/>
                <a:gd name="connsiteX5" fmla="*/ 786162 w 799037"/>
                <a:gd name="connsiteY5" fmla="*/ 297388 h 421472"/>
                <a:gd name="connsiteX6" fmla="*/ 757369 w 799037"/>
                <a:gd name="connsiteY6" fmla="*/ 375132 h 421472"/>
                <a:gd name="connsiteX7" fmla="*/ 373881 w 799037"/>
                <a:gd name="connsiteY7" fmla="*/ 421453 h 421472"/>
                <a:gd name="connsiteX8" fmla="*/ 82157 w 799037"/>
                <a:gd name="connsiteY8" fmla="*/ 370144 h 421472"/>
                <a:gd name="connsiteX9" fmla="*/ 2266 w 799037"/>
                <a:gd name="connsiteY9" fmla="*/ 210797 h 421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9037" h="421472">
                  <a:moveTo>
                    <a:pt x="2266" y="210797"/>
                  </a:moveTo>
                  <a:cubicBezTo>
                    <a:pt x="13188" y="160466"/>
                    <a:pt x="85752" y="103269"/>
                    <a:pt x="147688" y="68160"/>
                  </a:cubicBezTo>
                  <a:cubicBezTo>
                    <a:pt x="209624" y="33051"/>
                    <a:pt x="289900" y="-2516"/>
                    <a:pt x="373881" y="141"/>
                  </a:cubicBezTo>
                  <a:cubicBezTo>
                    <a:pt x="457862" y="2798"/>
                    <a:pt x="591495" y="53744"/>
                    <a:pt x="651575" y="84100"/>
                  </a:cubicBezTo>
                  <a:cubicBezTo>
                    <a:pt x="711655" y="114456"/>
                    <a:pt x="740793" y="133176"/>
                    <a:pt x="763224" y="168724"/>
                  </a:cubicBezTo>
                  <a:cubicBezTo>
                    <a:pt x="785655" y="204272"/>
                    <a:pt x="782327" y="265246"/>
                    <a:pt x="786162" y="297388"/>
                  </a:cubicBezTo>
                  <a:cubicBezTo>
                    <a:pt x="789997" y="329530"/>
                    <a:pt x="826082" y="354455"/>
                    <a:pt x="757369" y="375132"/>
                  </a:cubicBezTo>
                  <a:cubicBezTo>
                    <a:pt x="688656" y="395809"/>
                    <a:pt x="486416" y="422284"/>
                    <a:pt x="373881" y="421453"/>
                  </a:cubicBezTo>
                  <a:cubicBezTo>
                    <a:pt x="261346" y="420622"/>
                    <a:pt x="144093" y="405253"/>
                    <a:pt x="82157" y="370144"/>
                  </a:cubicBezTo>
                  <a:cubicBezTo>
                    <a:pt x="20221" y="335035"/>
                    <a:pt x="-8656" y="261128"/>
                    <a:pt x="2266" y="210797"/>
                  </a:cubicBezTo>
                  <a:close/>
                </a:path>
              </a:pathLst>
            </a:cu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Oval 130">
              <a:extLst>
                <a:ext uri="{FF2B5EF4-FFF2-40B4-BE49-F238E27FC236}">
                  <a16:creationId xmlns:a16="http://schemas.microsoft.com/office/drawing/2014/main" id="{C4E1C77F-5600-A1E7-BC62-FC21D43515D2}"/>
                </a:ext>
              </a:extLst>
            </p:cNvPr>
            <p:cNvSpPr/>
            <p:nvPr/>
          </p:nvSpPr>
          <p:spPr>
            <a:xfrm rot="2511277">
              <a:off x="5767056" y="12162758"/>
              <a:ext cx="486215" cy="261329"/>
            </a:xfrm>
            <a:custGeom>
              <a:avLst/>
              <a:gdLst>
                <a:gd name="connsiteX0" fmla="*/ 0 w 460848"/>
                <a:gd name="connsiteY0" fmla="*/ 119449 h 238898"/>
                <a:gd name="connsiteX1" fmla="*/ 230424 w 460848"/>
                <a:gd name="connsiteY1" fmla="*/ 0 h 238898"/>
                <a:gd name="connsiteX2" fmla="*/ 460848 w 460848"/>
                <a:gd name="connsiteY2" fmla="*/ 119449 h 238898"/>
                <a:gd name="connsiteX3" fmla="*/ 230424 w 460848"/>
                <a:gd name="connsiteY3" fmla="*/ 238898 h 238898"/>
                <a:gd name="connsiteX4" fmla="*/ 0 w 460848"/>
                <a:gd name="connsiteY4" fmla="*/ 119449 h 238898"/>
                <a:gd name="connsiteX0" fmla="*/ 0 w 486215"/>
                <a:gd name="connsiteY0" fmla="*/ 119449 h 261329"/>
                <a:gd name="connsiteX1" fmla="*/ 230424 w 486215"/>
                <a:gd name="connsiteY1" fmla="*/ 0 h 261329"/>
                <a:gd name="connsiteX2" fmla="*/ 460848 w 486215"/>
                <a:gd name="connsiteY2" fmla="*/ 119449 h 261329"/>
                <a:gd name="connsiteX3" fmla="*/ 460155 w 486215"/>
                <a:gd name="connsiteY3" fmla="*/ 250488 h 261329"/>
                <a:gd name="connsiteX4" fmla="*/ 230424 w 486215"/>
                <a:gd name="connsiteY4" fmla="*/ 238898 h 261329"/>
                <a:gd name="connsiteX5" fmla="*/ 0 w 486215"/>
                <a:gd name="connsiteY5" fmla="*/ 119449 h 261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215" h="261329">
                  <a:moveTo>
                    <a:pt x="0" y="119449"/>
                  </a:moveTo>
                  <a:cubicBezTo>
                    <a:pt x="0" y="53479"/>
                    <a:pt x="103164" y="0"/>
                    <a:pt x="230424" y="0"/>
                  </a:cubicBezTo>
                  <a:cubicBezTo>
                    <a:pt x="357684" y="0"/>
                    <a:pt x="430861" y="86968"/>
                    <a:pt x="460848" y="119449"/>
                  </a:cubicBezTo>
                  <a:cubicBezTo>
                    <a:pt x="490835" y="151930"/>
                    <a:pt x="498559" y="230580"/>
                    <a:pt x="460155" y="250488"/>
                  </a:cubicBezTo>
                  <a:cubicBezTo>
                    <a:pt x="421751" y="270396"/>
                    <a:pt x="307116" y="260738"/>
                    <a:pt x="230424" y="238898"/>
                  </a:cubicBezTo>
                  <a:cubicBezTo>
                    <a:pt x="153732" y="217058"/>
                    <a:pt x="0" y="185419"/>
                    <a:pt x="0" y="119449"/>
                  </a:cubicBezTo>
                  <a:close/>
                </a:path>
              </a:pathLst>
            </a:cu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Graphic 128" descr="Brain with solid fill">
              <a:extLst>
                <a:ext uri="{FF2B5EF4-FFF2-40B4-BE49-F238E27FC236}">
                  <a16:creationId xmlns:a16="http://schemas.microsoft.com/office/drawing/2014/main" id="{F48B4576-51C9-B021-F80B-9172482F318E}"/>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flipH="1">
              <a:off x="5651863" y="11558897"/>
              <a:ext cx="1124339" cy="1136866"/>
            </a:xfrm>
            <a:prstGeom prst="rect">
              <a:avLst/>
            </a:prstGeom>
          </p:spPr>
        </p:pic>
      </p:grpSp>
      <p:grpSp>
        <p:nvGrpSpPr>
          <p:cNvPr id="170" name="Group 169">
            <a:extLst>
              <a:ext uri="{FF2B5EF4-FFF2-40B4-BE49-F238E27FC236}">
                <a16:creationId xmlns:a16="http://schemas.microsoft.com/office/drawing/2014/main" id="{1742252C-258A-0445-76CD-7EB383EA0F86}"/>
              </a:ext>
            </a:extLst>
          </p:cNvPr>
          <p:cNvGrpSpPr/>
          <p:nvPr/>
        </p:nvGrpSpPr>
        <p:grpSpPr>
          <a:xfrm>
            <a:off x="8093514" y="11843228"/>
            <a:ext cx="1908459" cy="1710077"/>
            <a:chOff x="8226141" y="11965620"/>
            <a:chExt cx="1662780" cy="1519002"/>
          </a:xfrm>
          <a:solidFill>
            <a:schemeClr val="bg1">
              <a:lumMod val="65000"/>
            </a:schemeClr>
          </a:solidFill>
        </p:grpSpPr>
        <p:grpSp>
          <p:nvGrpSpPr>
            <p:cNvPr id="169" name="Group 168">
              <a:extLst>
                <a:ext uri="{FF2B5EF4-FFF2-40B4-BE49-F238E27FC236}">
                  <a16:creationId xmlns:a16="http://schemas.microsoft.com/office/drawing/2014/main" id="{119585CC-3392-7BF5-197B-08A75268212B}"/>
                </a:ext>
              </a:extLst>
            </p:cNvPr>
            <p:cNvGrpSpPr/>
            <p:nvPr/>
          </p:nvGrpSpPr>
          <p:grpSpPr>
            <a:xfrm>
              <a:off x="8695306" y="11965620"/>
              <a:ext cx="1193615" cy="1519002"/>
              <a:chOff x="8695306" y="11965620"/>
              <a:chExt cx="1193615" cy="1519002"/>
            </a:xfrm>
            <a:grpFill/>
          </p:grpSpPr>
          <p:pic>
            <p:nvPicPr>
              <p:cNvPr id="145" name="Graphic 144" descr="Line arrow: Straight with solid fill">
                <a:extLst>
                  <a:ext uri="{FF2B5EF4-FFF2-40B4-BE49-F238E27FC236}">
                    <a16:creationId xmlns:a16="http://schemas.microsoft.com/office/drawing/2014/main" id="{7C5A1260-C208-66A4-7271-168C3B0333E7}"/>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rot="5400000">
                <a:off x="8714253" y="11965620"/>
                <a:ext cx="701451" cy="701451"/>
              </a:xfrm>
              <a:prstGeom prst="rect">
                <a:avLst/>
              </a:prstGeom>
            </p:spPr>
          </p:pic>
          <p:pic>
            <p:nvPicPr>
              <p:cNvPr id="151" name="Graphic 150" descr="Line arrow: Straight with solid fill">
                <a:extLst>
                  <a:ext uri="{FF2B5EF4-FFF2-40B4-BE49-F238E27FC236}">
                    <a16:creationId xmlns:a16="http://schemas.microsoft.com/office/drawing/2014/main" id="{814E66D9-B724-B3A1-125C-822C1A78B548}"/>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rot="16200000">
                <a:off x="8705255" y="12783171"/>
                <a:ext cx="701451" cy="701451"/>
              </a:xfrm>
              <a:prstGeom prst="rect">
                <a:avLst/>
              </a:prstGeom>
            </p:spPr>
          </p:pic>
          <p:grpSp>
            <p:nvGrpSpPr>
              <p:cNvPr id="139" name="Group 138">
                <a:extLst>
                  <a:ext uri="{FF2B5EF4-FFF2-40B4-BE49-F238E27FC236}">
                    <a16:creationId xmlns:a16="http://schemas.microsoft.com/office/drawing/2014/main" id="{56FD3F59-2543-2040-201E-5E674400AF4F}"/>
                  </a:ext>
                </a:extLst>
              </p:cNvPr>
              <p:cNvGrpSpPr/>
              <p:nvPr/>
            </p:nvGrpSpPr>
            <p:grpSpPr>
              <a:xfrm>
                <a:off x="8695306" y="12324355"/>
                <a:ext cx="737715" cy="786865"/>
                <a:chOff x="3088682" y="12539399"/>
                <a:chExt cx="737715" cy="786865"/>
              </a:xfrm>
              <a:grpFill/>
            </p:grpSpPr>
            <p:sp>
              <p:nvSpPr>
                <p:cNvPr id="140" name="Freeform: Shape 139">
                  <a:extLst>
                    <a:ext uri="{FF2B5EF4-FFF2-40B4-BE49-F238E27FC236}">
                      <a16:creationId xmlns:a16="http://schemas.microsoft.com/office/drawing/2014/main" id="{7EE1CA5B-15CB-E04C-33C7-AEABC8A0EDB9}"/>
                    </a:ext>
                  </a:extLst>
                </p:cNvPr>
                <p:cNvSpPr/>
                <p:nvPr/>
              </p:nvSpPr>
              <p:spPr>
                <a:xfrm>
                  <a:off x="3088682" y="12957421"/>
                  <a:ext cx="737715" cy="368843"/>
                </a:xfrm>
                <a:custGeom>
                  <a:avLst/>
                  <a:gdLst>
                    <a:gd name="connsiteX0" fmla="*/ 737687 w 737715"/>
                    <a:gd name="connsiteY0" fmla="*/ 368843 h 368843"/>
                    <a:gd name="connsiteX1" fmla="*/ 737687 w 737715"/>
                    <a:gd name="connsiteY1" fmla="*/ 184422 h 368843"/>
                    <a:gd name="connsiteX2" fmla="*/ 700802 w 737715"/>
                    <a:gd name="connsiteY2" fmla="*/ 110653 h 368843"/>
                    <a:gd name="connsiteX3" fmla="*/ 520479 w 737715"/>
                    <a:gd name="connsiteY3" fmla="*/ 24589 h 368843"/>
                    <a:gd name="connsiteX4" fmla="*/ 368843 w 737715"/>
                    <a:gd name="connsiteY4" fmla="*/ 0 h 368843"/>
                    <a:gd name="connsiteX5" fmla="*/ 217208 w 737715"/>
                    <a:gd name="connsiteY5" fmla="*/ 24589 h 368843"/>
                    <a:gd name="connsiteX6" fmla="*/ 36884 w 737715"/>
                    <a:gd name="connsiteY6" fmla="*/ 110653 h 368843"/>
                    <a:gd name="connsiteX7" fmla="*/ 0 w 737715"/>
                    <a:gd name="connsiteY7" fmla="*/ 184422 h 368843"/>
                    <a:gd name="connsiteX8" fmla="*/ 0 w 737715"/>
                    <a:gd name="connsiteY8" fmla="*/ 368843 h 36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715" h="368843">
                      <a:moveTo>
                        <a:pt x="737687" y="368843"/>
                      </a:moveTo>
                      <a:lnTo>
                        <a:pt x="737687" y="184422"/>
                      </a:lnTo>
                      <a:cubicBezTo>
                        <a:pt x="738443" y="155224"/>
                        <a:pt x="724613" y="127567"/>
                        <a:pt x="700802" y="110653"/>
                      </a:cubicBezTo>
                      <a:cubicBezTo>
                        <a:pt x="647721" y="69107"/>
                        <a:pt x="586164" y="39726"/>
                        <a:pt x="520479" y="24589"/>
                      </a:cubicBezTo>
                      <a:cubicBezTo>
                        <a:pt x="471230" y="9785"/>
                        <a:pt x="420248" y="1518"/>
                        <a:pt x="368843" y="0"/>
                      </a:cubicBezTo>
                      <a:cubicBezTo>
                        <a:pt x="317318" y="160"/>
                        <a:pt x="266143" y="8457"/>
                        <a:pt x="217208" y="24589"/>
                      </a:cubicBezTo>
                      <a:cubicBezTo>
                        <a:pt x="152455" y="42315"/>
                        <a:pt x="91389" y="71461"/>
                        <a:pt x="36884" y="110653"/>
                      </a:cubicBezTo>
                      <a:cubicBezTo>
                        <a:pt x="13766" y="128150"/>
                        <a:pt x="127" y="155428"/>
                        <a:pt x="0" y="184422"/>
                      </a:cubicBezTo>
                      <a:lnTo>
                        <a:pt x="0" y="368843"/>
                      </a:lnTo>
                      <a:close/>
                    </a:path>
                  </a:pathLst>
                </a:custGeom>
                <a:solidFill>
                  <a:srgbClr val="B80012"/>
                </a:solidFill>
                <a:ln w="38100" cap="flat">
                  <a:solidFill>
                    <a:schemeClr val="bg1"/>
                  </a:solid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6334D7B4-064D-13FE-B621-BA154EE0A2C8}"/>
                    </a:ext>
                  </a:extLst>
                </p:cNvPr>
                <p:cNvSpPr/>
                <p:nvPr/>
              </p:nvSpPr>
              <p:spPr>
                <a:xfrm>
                  <a:off x="3273103" y="12539399"/>
                  <a:ext cx="368843" cy="368843"/>
                </a:xfrm>
                <a:custGeom>
                  <a:avLst/>
                  <a:gdLst>
                    <a:gd name="connsiteX0" fmla="*/ 368843 w 368843"/>
                    <a:gd name="connsiteY0" fmla="*/ 184422 h 368843"/>
                    <a:gd name="connsiteX1" fmla="*/ 184422 w 368843"/>
                    <a:gd name="connsiteY1" fmla="*/ 368843 h 368843"/>
                    <a:gd name="connsiteX2" fmla="*/ 0 w 368843"/>
                    <a:gd name="connsiteY2" fmla="*/ 184422 h 368843"/>
                    <a:gd name="connsiteX3" fmla="*/ 184422 w 368843"/>
                    <a:gd name="connsiteY3" fmla="*/ 0 h 368843"/>
                    <a:gd name="connsiteX4" fmla="*/ 368843 w 368843"/>
                    <a:gd name="connsiteY4" fmla="*/ 184422 h 368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843" h="368843">
                      <a:moveTo>
                        <a:pt x="368843" y="184422"/>
                      </a:moveTo>
                      <a:cubicBezTo>
                        <a:pt x="368843" y="286275"/>
                        <a:pt x="286275" y="368843"/>
                        <a:pt x="184422" y="368843"/>
                      </a:cubicBezTo>
                      <a:cubicBezTo>
                        <a:pt x="82568" y="368843"/>
                        <a:pt x="0" y="286275"/>
                        <a:pt x="0" y="184422"/>
                      </a:cubicBezTo>
                      <a:cubicBezTo>
                        <a:pt x="0" y="82568"/>
                        <a:pt x="82568" y="0"/>
                        <a:pt x="184422" y="0"/>
                      </a:cubicBezTo>
                      <a:cubicBezTo>
                        <a:pt x="286275" y="0"/>
                        <a:pt x="368843" y="82568"/>
                        <a:pt x="368843" y="184422"/>
                      </a:cubicBezTo>
                      <a:close/>
                    </a:path>
                  </a:pathLst>
                </a:custGeom>
                <a:solidFill>
                  <a:srgbClr val="B80012"/>
                </a:solidFill>
                <a:ln w="38100" cap="flat">
                  <a:solidFill>
                    <a:schemeClr val="bg1"/>
                  </a:solidFill>
                  <a:prstDash val="solid"/>
                  <a:miter/>
                </a:ln>
              </p:spPr>
              <p:txBody>
                <a:bodyPr rtlCol="0" anchor="ctr"/>
                <a:lstStyle/>
                <a:p>
                  <a:endParaRPr lang="en-US" dirty="0"/>
                </a:p>
              </p:txBody>
            </p:sp>
          </p:grpSp>
          <p:sp>
            <p:nvSpPr>
              <p:cNvPr id="167" name="Freeform: Shape 166" descr="Line arrow: Clockwise curve with solid fill">
                <a:extLst>
                  <a:ext uri="{FF2B5EF4-FFF2-40B4-BE49-F238E27FC236}">
                    <a16:creationId xmlns:a16="http://schemas.microsoft.com/office/drawing/2014/main" id="{A51D7A9E-BCA9-CAEB-442B-DB2099FA74F5}"/>
                  </a:ext>
                </a:extLst>
              </p:cNvPr>
              <p:cNvSpPr/>
              <p:nvPr/>
            </p:nvSpPr>
            <p:spPr>
              <a:xfrm rot="1342081">
                <a:off x="9298693" y="12179635"/>
                <a:ext cx="590228" cy="1117562"/>
              </a:xfrm>
              <a:custGeom>
                <a:avLst/>
                <a:gdLst>
                  <a:gd name="connsiteX0" fmla="*/ 227739 w 867806"/>
                  <a:gd name="connsiteY0" fmla="*/ 0 h 1500248"/>
                  <a:gd name="connsiteX1" fmla="*/ 231767 w 867806"/>
                  <a:gd name="connsiteY1" fmla="*/ 0 h 1500248"/>
                  <a:gd name="connsiteX2" fmla="*/ 237137 w 867806"/>
                  <a:gd name="connsiteY2" fmla="*/ 0 h 1500248"/>
                  <a:gd name="connsiteX3" fmla="*/ 239822 w 867806"/>
                  <a:gd name="connsiteY3" fmla="*/ 0 h 1500248"/>
                  <a:gd name="connsiteX4" fmla="*/ 242507 w 867806"/>
                  <a:gd name="connsiteY4" fmla="*/ 0 h 1500248"/>
                  <a:gd name="connsiteX5" fmla="*/ 259962 w 867806"/>
                  <a:gd name="connsiteY5" fmla="*/ 12246 h 1500248"/>
                  <a:gd name="connsiteX6" fmla="*/ 447921 w 867806"/>
                  <a:gd name="connsiteY6" fmla="*/ 231146 h 1500248"/>
                  <a:gd name="connsiteX7" fmla="*/ 447921 w 867806"/>
                  <a:gd name="connsiteY7" fmla="*/ 295438 h 1500248"/>
                  <a:gd name="connsiteX8" fmla="*/ 391534 w 867806"/>
                  <a:gd name="connsiteY8" fmla="*/ 295440 h 1500248"/>
                  <a:gd name="connsiteX9" fmla="*/ 276072 w 867806"/>
                  <a:gd name="connsiteY9" fmla="*/ 160732 h 1500248"/>
                  <a:gd name="connsiteX10" fmla="*/ 264341 w 867806"/>
                  <a:gd name="connsiteY10" fmla="*/ 256214 h 1500248"/>
                  <a:gd name="connsiteX11" fmla="*/ 265452 w 867806"/>
                  <a:gd name="connsiteY11" fmla="*/ 261212 h 1500248"/>
                  <a:gd name="connsiteX12" fmla="*/ 287320 w 867806"/>
                  <a:gd name="connsiteY12" fmla="*/ 691689 h 1500248"/>
                  <a:gd name="connsiteX13" fmla="*/ 758792 w 867806"/>
                  <a:gd name="connsiteY13" fmla="*/ 1284697 h 1500248"/>
                  <a:gd name="connsiteX14" fmla="*/ 709940 w 867806"/>
                  <a:gd name="connsiteY14" fmla="*/ 1101271 h 1500248"/>
                  <a:gd name="connsiteX15" fmla="*/ 736653 w 867806"/>
                  <a:gd name="connsiteY15" fmla="*/ 1046339 h 1500248"/>
                  <a:gd name="connsiteX16" fmla="*/ 787631 w 867806"/>
                  <a:gd name="connsiteY16" fmla="*/ 1079989 h 1500248"/>
                  <a:gd name="connsiteX17" fmla="*/ 865926 w 867806"/>
                  <a:gd name="connsiteY17" fmla="*/ 1375974 h 1500248"/>
                  <a:gd name="connsiteX18" fmla="*/ 866408 w 867806"/>
                  <a:gd name="connsiteY18" fmla="*/ 1398062 h 1500248"/>
                  <a:gd name="connsiteX19" fmla="*/ 865922 w 867806"/>
                  <a:gd name="connsiteY19" fmla="*/ 1401369 h 1500248"/>
                  <a:gd name="connsiteX20" fmla="*/ 865436 w 867806"/>
                  <a:gd name="connsiteY20" fmla="*/ 1404677 h 1500248"/>
                  <a:gd name="connsiteX21" fmla="*/ 862764 w 867806"/>
                  <a:gd name="connsiteY21" fmla="*/ 1410169 h 1500248"/>
                  <a:gd name="connsiteX22" fmla="*/ 860985 w 867806"/>
                  <a:gd name="connsiteY22" fmla="*/ 1413833 h 1500248"/>
                  <a:gd name="connsiteX23" fmla="*/ 839212 w 867806"/>
                  <a:gd name="connsiteY23" fmla="*/ 1430906 h 1500248"/>
                  <a:gd name="connsiteX24" fmla="*/ 579430 w 867806"/>
                  <a:gd name="connsiteY24" fmla="*/ 1498892 h 1500248"/>
                  <a:gd name="connsiteX25" fmla="*/ 528452 w 867806"/>
                  <a:gd name="connsiteY25" fmla="*/ 1465243 h 1500248"/>
                  <a:gd name="connsiteX26" fmla="*/ 555165 w 867806"/>
                  <a:gd name="connsiteY26" fmla="*/ 1410311 h 1500248"/>
                  <a:gd name="connsiteX27" fmla="*/ 726492 w 867806"/>
                  <a:gd name="connsiteY27" fmla="*/ 1364965 h 1500248"/>
                  <a:gd name="connsiteX28" fmla="*/ 208011 w 867806"/>
                  <a:gd name="connsiteY28" fmla="*/ 707065 h 1500248"/>
                  <a:gd name="connsiteX29" fmla="*/ 176219 w 867806"/>
                  <a:gd name="connsiteY29" fmla="*/ 357325 h 1500248"/>
                  <a:gd name="connsiteX30" fmla="*/ 179907 w 867806"/>
                  <a:gd name="connsiteY30" fmla="*/ 308971 h 1500248"/>
                  <a:gd name="connsiteX31" fmla="*/ 179496 w 867806"/>
                  <a:gd name="connsiteY31" fmla="*/ 293585 h 1500248"/>
                  <a:gd name="connsiteX32" fmla="*/ 194174 w 867806"/>
                  <a:gd name="connsiteY32" fmla="*/ 151547 h 1500248"/>
                  <a:gd name="connsiteX33" fmla="*/ 67972 w 867806"/>
                  <a:gd name="connsiteY33" fmla="*/ 290845 h 1500248"/>
                  <a:gd name="connsiteX34" fmla="*/ 11585 w 867806"/>
                  <a:gd name="connsiteY34" fmla="*/ 290845 h 1500248"/>
                  <a:gd name="connsiteX35" fmla="*/ 11583 w 867806"/>
                  <a:gd name="connsiteY35" fmla="*/ 226553 h 1500248"/>
                  <a:gd name="connsiteX36" fmla="*/ 203573 w 867806"/>
                  <a:gd name="connsiteY36" fmla="*/ 12244 h 1500248"/>
                  <a:gd name="connsiteX37" fmla="*/ 227739 w 867806"/>
                  <a:gd name="connsiteY37" fmla="*/ 0 h 150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7806" h="1500248">
                    <a:moveTo>
                      <a:pt x="227739" y="0"/>
                    </a:moveTo>
                    <a:cubicBezTo>
                      <a:pt x="229082" y="0"/>
                      <a:pt x="230424" y="0"/>
                      <a:pt x="231767" y="0"/>
                    </a:cubicBezTo>
                    <a:cubicBezTo>
                      <a:pt x="233109" y="0"/>
                      <a:pt x="234452" y="0"/>
                      <a:pt x="237137" y="0"/>
                    </a:cubicBezTo>
                    <a:lnTo>
                      <a:pt x="239822" y="0"/>
                    </a:lnTo>
                    <a:lnTo>
                      <a:pt x="242507" y="0"/>
                    </a:lnTo>
                    <a:cubicBezTo>
                      <a:pt x="249220" y="1530"/>
                      <a:pt x="255932" y="6124"/>
                      <a:pt x="259962" y="12246"/>
                    </a:cubicBezTo>
                    <a:lnTo>
                      <a:pt x="447921" y="231146"/>
                    </a:lnTo>
                    <a:cubicBezTo>
                      <a:pt x="464032" y="249517"/>
                      <a:pt x="462689" y="278599"/>
                      <a:pt x="447921" y="295438"/>
                    </a:cubicBezTo>
                    <a:cubicBezTo>
                      <a:pt x="431810" y="313806"/>
                      <a:pt x="406301" y="312276"/>
                      <a:pt x="391534" y="295440"/>
                    </a:cubicBezTo>
                    <a:lnTo>
                      <a:pt x="276072" y="160732"/>
                    </a:lnTo>
                    <a:lnTo>
                      <a:pt x="264341" y="256214"/>
                    </a:lnTo>
                    <a:lnTo>
                      <a:pt x="265452" y="261212"/>
                    </a:lnTo>
                    <a:cubicBezTo>
                      <a:pt x="248842" y="403844"/>
                      <a:pt x="256670" y="549306"/>
                      <a:pt x="287320" y="691689"/>
                    </a:cubicBezTo>
                    <a:cubicBezTo>
                      <a:pt x="352425" y="980177"/>
                      <a:pt x="511416" y="1179459"/>
                      <a:pt x="758792" y="1284697"/>
                    </a:cubicBezTo>
                    <a:lnTo>
                      <a:pt x="709940" y="1101271"/>
                    </a:lnTo>
                    <a:cubicBezTo>
                      <a:pt x="703064" y="1076173"/>
                      <a:pt x="714639" y="1052369"/>
                      <a:pt x="736653" y="1046339"/>
                    </a:cubicBezTo>
                    <a:cubicBezTo>
                      <a:pt x="758666" y="1040309"/>
                      <a:pt x="780757" y="1054890"/>
                      <a:pt x="787631" y="1079989"/>
                    </a:cubicBezTo>
                    <a:lnTo>
                      <a:pt x="865926" y="1375974"/>
                    </a:lnTo>
                    <a:cubicBezTo>
                      <a:pt x="867948" y="1383355"/>
                      <a:pt x="868675" y="1391092"/>
                      <a:pt x="866408" y="1398062"/>
                    </a:cubicBezTo>
                    <a:cubicBezTo>
                      <a:pt x="866812" y="1399537"/>
                      <a:pt x="865922" y="1401369"/>
                      <a:pt x="865922" y="1401369"/>
                    </a:cubicBezTo>
                    <a:cubicBezTo>
                      <a:pt x="866325" y="1402845"/>
                      <a:pt x="865436" y="1404677"/>
                      <a:pt x="865436" y="1404677"/>
                    </a:cubicBezTo>
                    <a:cubicBezTo>
                      <a:pt x="864950" y="1407984"/>
                      <a:pt x="863655" y="1408338"/>
                      <a:pt x="862764" y="1410169"/>
                    </a:cubicBezTo>
                    <a:cubicBezTo>
                      <a:pt x="861875" y="1412000"/>
                      <a:pt x="862279" y="1413478"/>
                      <a:pt x="860985" y="1413833"/>
                    </a:cubicBezTo>
                    <a:cubicBezTo>
                      <a:pt x="855236" y="1423342"/>
                      <a:pt x="848276" y="1428423"/>
                      <a:pt x="839212" y="1430906"/>
                    </a:cubicBezTo>
                    <a:lnTo>
                      <a:pt x="579430" y="1498892"/>
                    </a:lnTo>
                    <a:cubicBezTo>
                      <a:pt x="557417" y="1504923"/>
                      <a:pt x="535326" y="1490341"/>
                      <a:pt x="528452" y="1465243"/>
                    </a:cubicBezTo>
                    <a:cubicBezTo>
                      <a:pt x="521576" y="1440145"/>
                      <a:pt x="533152" y="1416340"/>
                      <a:pt x="555165" y="1410311"/>
                    </a:cubicBezTo>
                    <a:lnTo>
                      <a:pt x="726492" y="1364965"/>
                    </a:lnTo>
                    <a:cubicBezTo>
                      <a:pt x="387027" y="1218295"/>
                      <a:pt x="257102" y="926931"/>
                      <a:pt x="208011" y="707065"/>
                    </a:cubicBezTo>
                    <a:cubicBezTo>
                      <a:pt x="182597" y="591420"/>
                      <a:pt x="172205" y="473444"/>
                      <a:pt x="176219" y="357325"/>
                    </a:cubicBezTo>
                    <a:lnTo>
                      <a:pt x="179907" y="308971"/>
                    </a:lnTo>
                    <a:lnTo>
                      <a:pt x="179496" y="293585"/>
                    </a:lnTo>
                    <a:cubicBezTo>
                      <a:pt x="181210" y="248249"/>
                      <a:pt x="185951" y="200914"/>
                      <a:pt x="194174" y="151547"/>
                    </a:cubicBezTo>
                    <a:lnTo>
                      <a:pt x="67972" y="290845"/>
                    </a:lnTo>
                    <a:cubicBezTo>
                      <a:pt x="51860" y="309214"/>
                      <a:pt x="26356" y="307685"/>
                      <a:pt x="11585" y="290845"/>
                    </a:cubicBezTo>
                    <a:cubicBezTo>
                      <a:pt x="-4524" y="272476"/>
                      <a:pt x="-3183" y="243394"/>
                      <a:pt x="11583" y="226553"/>
                    </a:cubicBezTo>
                    <a:lnTo>
                      <a:pt x="203573" y="12244"/>
                    </a:lnTo>
                    <a:cubicBezTo>
                      <a:pt x="210285" y="4592"/>
                      <a:pt x="218341" y="0"/>
                      <a:pt x="227739" y="0"/>
                    </a:cubicBezTo>
                    <a:close/>
                  </a:path>
                </a:pathLst>
              </a:custGeom>
              <a:grpFill/>
              <a:ln w="9525" cap="flat">
                <a:noFill/>
                <a:prstDash val="solid"/>
                <a:miter/>
              </a:ln>
            </p:spPr>
            <p:txBody>
              <a:bodyPr rtlCol="0" anchor="ctr"/>
              <a:lstStyle/>
              <a:p>
                <a:endParaRPr lang="en-US"/>
              </a:p>
            </p:txBody>
          </p:sp>
        </p:grpSp>
        <p:sp>
          <p:nvSpPr>
            <p:cNvPr id="168" name="Freeform: Shape 167" descr="Line arrow: Clockwise curve with solid fill">
              <a:extLst>
                <a:ext uri="{FF2B5EF4-FFF2-40B4-BE49-F238E27FC236}">
                  <a16:creationId xmlns:a16="http://schemas.microsoft.com/office/drawing/2014/main" id="{D98446B9-8AC4-69D8-4C54-DC4CDDCFA514}"/>
                </a:ext>
              </a:extLst>
            </p:cNvPr>
            <p:cNvSpPr/>
            <p:nvPr/>
          </p:nvSpPr>
          <p:spPr>
            <a:xfrm rot="20257919" flipH="1">
              <a:off x="8226141" y="12173627"/>
              <a:ext cx="590228" cy="1117562"/>
            </a:xfrm>
            <a:custGeom>
              <a:avLst/>
              <a:gdLst>
                <a:gd name="connsiteX0" fmla="*/ 227739 w 867806"/>
                <a:gd name="connsiteY0" fmla="*/ 0 h 1500248"/>
                <a:gd name="connsiteX1" fmla="*/ 231767 w 867806"/>
                <a:gd name="connsiteY1" fmla="*/ 0 h 1500248"/>
                <a:gd name="connsiteX2" fmla="*/ 237137 w 867806"/>
                <a:gd name="connsiteY2" fmla="*/ 0 h 1500248"/>
                <a:gd name="connsiteX3" fmla="*/ 239822 w 867806"/>
                <a:gd name="connsiteY3" fmla="*/ 0 h 1500248"/>
                <a:gd name="connsiteX4" fmla="*/ 242507 w 867806"/>
                <a:gd name="connsiteY4" fmla="*/ 0 h 1500248"/>
                <a:gd name="connsiteX5" fmla="*/ 259962 w 867806"/>
                <a:gd name="connsiteY5" fmla="*/ 12246 h 1500248"/>
                <a:gd name="connsiteX6" fmla="*/ 447921 w 867806"/>
                <a:gd name="connsiteY6" fmla="*/ 231146 h 1500248"/>
                <a:gd name="connsiteX7" fmla="*/ 447921 w 867806"/>
                <a:gd name="connsiteY7" fmla="*/ 295438 h 1500248"/>
                <a:gd name="connsiteX8" fmla="*/ 391534 w 867806"/>
                <a:gd name="connsiteY8" fmla="*/ 295440 h 1500248"/>
                <a:gd name="connsiteX9" fmla="*/ 276072 w 867806"/>
                <a:gd name="connsiteY9" fmla="*/ 160732 h 1500248"/>
                <a:gd name="connsiteX10" fmla="*/ 264341 w 867806"/>
                <a:gd name="connsiteY10" fmla="*/ 256214 h 1500248"/>
                <a:gd name="connsiteX11" fmla="*/ 265452 w 867806"/>
                <a:gd name="connsiteY11" fmla="*/ 261212 h 1500248"/>
                <a:gd name="connsiteX12" fmla="*/ 287320 w 867806"/>
                <a:gd name="connsiteY12" fmla="*/ 691689 h 1500248"/>
                <a:gd name="connsiteX13" fmla="*/ 758792 w 867806"/>
                <a:gd name="connsiteY13" fmla="*/ 1284697 h 1500248"/>
                <a:gd name="connsiteX14" fmla="*/ 709940 w 867806"/>
                <a:gd name="connsiteY14" fmla="*/ 1101271 h 1500248"/>
                <a:gd name="connsiteX15" fmla="*/ 736653 w 867806"/>
                <a:gd name="connsiteY15" fmla="*/ 1046339 h 1500248"/>
                <a:gd name="connsiteX16" fmla="*/ 787631 w 867806"/>
                <a:gd name="connsiteY16" fmla="*/ 1079989 h 1500248"/>
                <a:gd name="connsiteX17" fmla="*/ 865926 w 867806"/>
                <a:gd name="connsiteY17" fmla="*/ 1375974 h 1500248"/>
                <a:gd name="connsiteX18" fmla="*/ 866408 w 867806"/>
                <a:gd name="connsiteY18" fmla="*/ 1398062 h 1500248"/>
                <a:gd name="connsiteX19" fmla="*/ 865922 w 867806"/>
                <a:gd name="connsiteY19" fmla="*/ 1401369 h 1500248"/>
                <a:gd name="connsiteX20" fmla="*/ 865436 w 867806"/>
                <a:gd name="connsiteY20" fmla="*/ 1404677 h 1500248"/>
                <a:gd name="connsiteX21" fmla="*/ 862764 w 867806"/>
                <a:gd name="connsiteY21" fmla="*/ 1410169 h 1500248"/>
                <a:gd name="connsiteX22" fmla="*/ 860985 w 867806"/>
                <a:gd name="connsiteY22" fmla="*/ 1413833 h 1500248"/>
                <a:gd name="connsiteX23" fmla="*/ 839212 w 867806"/>
                <a:gd name="connsiteY23" fmla="*/ 1430906 h 1500248"/>
                <a:gd name="connsiteX24" fmla="*/ 579430 w 867806"/>
                <a:gd name="connsiteY24" fmla="*/ 1498892 h 1500248"/>
                <a:gd name="connsiteX25" fmla="*/ 528452 w 867806"/>
                <a:gd name="connsiteY25" fmla="*/ 1465243 h 1500248"/>
                <a:gd name="connsiteX26" fmla="*/ 555165 w 867806"/>
                <a:gd name="connsiteY26" fmla="*/ 1410311 h 1500248"/>
                <a:gd name="connsiteX27" fmla="*/ 726492 w 867806"/>
                <a:gd name="connsiteY27" fmla="*/ 1364965 h 1500248"/>
                <a:gd name="connsiteX28" fmla="*/ 208011 w 867806"/>
                <a:gd name="connsiteY28" fmla="*/ 707065 h 1500248"/>
                <a:gd name="connsiteX29" fmla="*/ 176219 w 867806"/>
                <a:gd name="connsiteY29" fmla="*/ 357325 h 1500248"/>
                <a:gd name="connsiteX30" fmla="*/ 179907 w 867806"/>
                <a:gd name="connsiteY30" fmla="*/ 308971 h 1500248"/>
                <a:gd name="connsiteX31" fmla="*/ 179496 w 867806"/>
                <a:gd name="connsiteY31" fmla="*/ 293585 h 1500248"/>
                <a:gd name="connsiteX32" fmla="*/ 194174 w 867806"/>
                <a:gd name="connsiteY32" fmla="*/ 151547 h 1500248"/>
                <a:gd name="connsiteX33" fmla="*/ 67972 w 867806"/>
                <a:gd name="connsiteY33" fmla="*/ 290845 h 1500248"/>
                <a:gd name="connsiteX34" fmla="*/ 11585 w 867806"/>
                <a:gd name="connsiteY34" fmla="*/ 290845 h 1500248"/>
                <a:gd name="connsiteX35" fmla="*/ 11583 w 867806"/>
                <a:gd name="connsiteY35" fmla="*/ 226553 h 1500248"/>
                <a:gd name="connsiteX36" fmla="*/ 203573 w 867806"/>
                <a:gd name="connsiteY36" fmla="*/ 12244 h 1500248"/>
                <a:gd name="connsiteX37" fmla="*/ 227739 w 867806"/>
                <a:gd name="connsiteY37" fmla="*/ 0 h 150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7806" h="1500248">
                  <a:moveTo>
                    <a:pt x="227739" y="0"/>
                  </a:moveTo>
                  <a:cubicBezTo>
                    <a:pt x="229082" y="0"/>
                    <a:pt x="230424" y="0"/>
                    <a:pt x="231767" y="0"/>
                  </a:cubicBezTo>
                  <a:cubicBezTo>
                    <a:pt x="233109" y="0"/>
                    <a:pt x="234452" y="0"/>
                    <a:pt x="237137" y="0"/>
                  </a:cubicBezTo>
                  <a:lnTo>
                    <a:pt x="239822" y="0"/>
                  </a:lnTo>
                  <a:lnTo>
                    <a:pt x="242507" y="0"/>
                  </a:lnTo>
                  <a:cubicBezTo>
                    <a:pt x="249220" y="1530"/>
                    <a:pt x="255932" y="6124"/>
                    <a:pt x="259962" y="12246"/>
                  </a:cubicBezTo>
                  <a:lnTo>
                    <a:pt x="447921" y="231146"/>
                  </a:lnTo>
                  <a:cubicBezTo>
                    <a:pt x="464032" y="249517"/>
                    <a:pt x="462689" y="278599"/>
                    <a:pt x="447921" y="295438"/>
                  </a:cubicBezTo>
                  <a:cubicBezTo>
                    <a:pt x="431810" y="313806"/>
                    <a:pt x="406301" y="312276"/>
                    <a:pt x="391534" y="295440"/>
                  </a:cubicBezTo>
                  <a:lnTo>
                    <a:pt x="276072" y="160732"/>
                  </a:lnTo>
                  <a:lnTo>
                    <a:pt x="264341" y="256214"/>
                  </a:lnTo>
                  <a:lnTo>
                    <a:pt x="265452" y="261212"/>
                  </a:lnTo>
                  <a:cubicBezTo>
                    <a:pt x="248842" y="403844"/>
                    <a:pt x="256670" y="549306"/>
                    <a:pt x="287320" y="691689"/>
                  </a:cubicBezTo>
                  <a:cubicBezTo>
                    <a:pt x="352425" y="980177"/>
                    <a:pt x="511416" y="1179459"/>
                    <a:pt x="758792" y="1284697"/>
                  </a:cubicBezTo>
                  <a:lnTo>
                    <a:pt x="709940" y="1101271"/>
                  </a:lnTo>
                  <a:cubicBezTo>
                    <a:pt x="703064" y="1076173"/>
                    <a:pt x="714639" y="1052369"/>
                    <a:pt x="736653" y="1046339"/>
                  </a:cubicBezTo>
                  <a:cubicBezTo>
                    <a:pt x="758666" y="1040309"/>
                    <a:pt x="780757" y="1054890"/>
                    <a:pt x="787631" y="1079989"/>
                  </a:cubicBezTo>
                  <a:lnTo>
                    <a:pt x="865926" y="1375974"/>
                  </a:lnTo>
                  <a:cubicBezTo>
                    <a:pt x="867948" y="1383355"/>
                    <a:pt x="868675" y="1391092"/>
                    <a:pt x="866408" y="1398062"/>
                  </a:cubicBezTo>
                  <a:cubicBezTo>
                    <a:pt x="866812" y="1399537"/>
                    <a:pt x="865922" y="1401369"/>
                    <a:pt x="865922" y="1401369"/>
                  </a:cubicBezTo>
                  <a:cubicBezTo>
                    <a:pt x="866325" y="1402845"/>
                    <a:pt x="865436" y="1404677"/>
                    <a:pt x="865436" y="1404677"/>
                  </a:cubicBezTo>
                  <a:cubicBezTo>
                    <a:pt x="864950" y="1407984"/>
                    <a:pt x="863655" y="1408338"/>
                    <a:pt x="862764" y="1410169"/>
                  </a:cubicBezTo>
                  <a:cubicBezTo>
                    <a:pt x="861875" y="1412000"/>
                    <a:pt x="862279" y="1413478"/>
                    <a:pt x="860985" y="1413833"/>
                  </a:cubicBezTo>
                  <a:cubicBezTo>
                    <a:pt x="855236" y="1423342"/>
                    <a:pt x="848276" y="1428423"/>
                    <a:pt x="839212" y="1430906"/>
                  </a:cubicBezTo>
                  <a:lnTo>
                    <a:pt x="579430" y="1498892"/>
                  </a:lnTo>
                  <a:cubicBezTo>
                    <a:pt x="557417" y="1504923"/>
                    <a:pt x="535326" y="1490341"/>
                    <a:pt x="528452" y="1465243"/>
                  </a:cubicBezTo>
                  <a:cubicBezTo>
                    <a:pt x="521576" y="1440145"/>
                    <a:pt x="533152" y="1416340"/>
                    <a:pt x="555165" y="1410311"/>
                  </a:cubicBezTo>
                  <a:lnTo>
                    <a:pt x="726492" y="1364965"/>
                  </a:lnTo>
                  <a:cubicBezTo>
                    <a:pt x="387027" y="1218295"/>
                    <a:pt x="257102" y="926931"/>
                    <a:pt x="208011" y="707065"/>
                  </a:cubicBezTo>
                  <a:cubicBezTo>
                    <a:pt x="182597" y="591420"/>
                    <a:pt x="172205" y="473444"/>
                    <a:pt x="176219" y="357325"/>
                  </a:cubicBezTo>
                  <a:lnTo>
                    <a:pt x="179907" y="308971"/>
                  </a:lnTo>
                  <a:lnTo>
                    <a:pt x="179496" y="293585"/>
                  </a:lnTo>
                  <a:cubicBezTo>
                    <a:pt x="181210" y="248249"/>
                    <a:pt x="185951" y="200914"/>
                    <a:pt x="194174" y="151547"/>
                  </a:cubicBezTo>
                  <a:lnTo>
                    <a:pt x="67972" y="290845"/>
                  </a:lnTo>
                  <a:cubicBezTo>
                    <a:pt x="51860" y="309214"/>
                    <a:pt x="26356" y="307685"/>
                    <a:pt x="11585" y="290845"/>
                  </a:cubicBezTo>
                  <a:cubicBezTo>
                    <a:pt x="-4524" y="272476"/>
                    <a:pt x="-3183" y="243394"/>
                    <a:pt x="11583" y="226553"/>
                  </a:cubicBezTo>
                  <a:lnTo>
                    <a:pt x="203573" y="12244"/>
                  </a:lnTo>
                  <a:cubicBezTo>
                    <a:pt x="210285" y="4592"/>
                    <a:pt x="218341" y="0"/>
                    <a:pt x="227739" y="0"/>
                  </a:cubicBezTo>
                  <a:close/>
                </a:path>
              </a:pathLst>
            </a:custGeom>
            <a:grpFill/>
            <a:ln w="9525" cap="flat">
              <a:noFill/>
              <a:prstDash val="solid"/>
              <a:miter/>
            </a:ln>
          </p:spPr>
          <p:txBody>
            <a:bodyPr rtlCol="0" anchor="ctr"/>
            <a:lstStyle/>
            <a:p>
              <a:endParaRPr lang="en-US"/>
            </a:p>
          </p:txBody>
        </p:sp>
      </p:grpSp>
      <p:grpSp>
        <p:nvGrpSpPr>
          <p:cNvPr id="215" name="Group 214">
            <a:extLst>
              <a:ext uri="{FF2B5EF4-FFF2-40B4-BE49-F238E27FC236}">
                <a16:creationId xmlns:a16="http://schemas.microsoft.com/office/drawing/2014/main" id="{6946EAD8-C129-B43C-0759-FB75F3AA97A6}"/>
              </a:ext>
            </a:extLst>
          </p:cNvPr>
          <p:cNvGrpSpPr/>
          <p:nvPr/>
        </p:nvGrpSpPr>
        <p:grpSpPr>
          <a:xfrm>
            <a:off x="34162949" y="14781701"/>
            <a:ext cx="1644648" cy="1759144"/>
            <a:chOff x="34007896" y="16227342"/>
            <a:chExt cx="1644648" cy="1759144"/>
          </a:xfrm>
        </p:grpSpPr>
        <p:pic>
          <p:nvPicPr>
            <p:cNvPr id="174" name="Graphic 173" descr="Document with solid fill">
              <a:extLst>
                <a:ext uri="{FF2B5EF4-FFF2-40B4-BE49-F238E27FC236}">
                  <a16:creationId xmlns:a16="http://schemas.microsoft.com/office/drawing/2014/main" id="{DB663537-BBFB-B76A-3690-245C80799B83}"/>
                </a:ext>
              </a:extLst>
            </p:cNvPr>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a:off x="34236496" y="16559979"/>
              <a:ext cx="1080806" cy="1080806"/>
            </a:xfrm>
            <a:prstGeom prst="rect">
              <a:avLst/>
            </a:prstGeom>
          </p:spPr>
        </p:pic>
        <p:grpSp>
          <p:nvGrpSpPr>
            <p:cNvPr id="185" name="Group 184">
              <a:extLst>
                <a:ext uri="{FF2B5EF4-FFF2-40B4-BE49-F238E27FC236}">
                  <a16:creationId xmlns:a16="http://schemas.microsoft.com/office/drawing/2014/main" id="{11DE21FE-9FDA-D7F1-ADED-A36BBC46E661}"/>
                </a:ext>
              </a:extLst>
            </p:cNvPr>
            <p:cNvGrpSpPr/>
            <p:nvPr/>
          </p:nvGrpSpPr>
          <p:grpSpPr>
            <a:xfrm rot="17466705">
              <a:off x="33950648" y="16284590"/>
              <a:ext cx="1759144" cy="1644648"/>
              <a:chOff x="34007686" y="15334957"/>
              <a:chExt cx="1454972" cy="1421875"/>
            </a:xfrm>
            <a:solidFill>
              <a:srgbClr val="B80012"/>
            </a:solidFill>
          </p:grpSpPr>
          <p:sp>
            <p:nvSpPr>
              <p:cNvPr id="178" name="Freeform: Shape 177">
                <a:extLst>
                  <a:ext uri="{FF2B5EF4-FFF2-40B4-BE49-F238E27FC236}">
                    <a16:creationId xmlns:a16="http://schemas.microsoft.com/office/drawing/2014/main" id="{12D6B90F-BF94-C5A7-75E9-FB6C904CA636}"/>
                  </a:ext>
                </a:extLst>
              </p:cNvPr>
              <p:cNvSpPr/>
              <p:nvPr/>
            </p:nvSpPr>
            <p:spPr>
              <a:xfrm>
                <a:off x="34733586" y="15739829"/>
                <a:ext cx="729072" cy="923393"/>
              </a:xfrm>
              <a:custGeom>
                <a:avLst/>
                <a:gdLst>
                  <a:gd name="connsiteX0" fmla="*/ 511941 w 729072"/>
                  <a:gd name="connsiteY0" fmla="*/ 166610 h 923393"/>
                  <a:gd name="connsiteX1" fmla="*/ 40065 w 729072"/>
                  <a:gd name="connsiteY1" fmla="*/ 834360 h 923393"/>
                  <a:gd name="connsiteX2" fmla="*/ 0 w 729072"/>
                  <a:gd name="connsiteY2" fmla="*/ 876651 h 923393"/>
                  <a:gd name="connsiteX3" fmla="*/ 0 w 729072"/>
                  <a:gd name="connsiteY3" fmla="*/ 878877 h 923393"/>
                  <a:gd name="connsiteX4" fmla="*/ 44517 w 729072"/>
                  <a:gd name="connsiteY4" fmla="*/ 923393 h 923393"/>
                  <a:gd name="connsiteX5" fmla="*/ 51194 w 729072"/>
                  <a:gd name="connsiteY5" fmla="*/ 923393 h 923393"/>
                  <a:gd name="connsiteX6" fmla="*/ 64549 w 729072"/>
                  <a:gd name="connsiteY6" fmla="*/ 921167 h 923393"/>
                  <a:gd name="connsiteX7" fmla="*/ 596523 w 729072"/>
                  <a:gd name="connsiteY7" fmla="*/ 139900 h 923393"/>
                  <a:gd name="connsiteX8" fmla="*/ 596523 w 729072"/>
                  <a:gd name="connsiteY8" fmla="*/ 139900 h 923393"/>
                  <a:gd name="connsiteX9" fmla="*/ 596523 w 729072"/>
                  <a:gd name="connsiteY9" fmla="*/ 139900 h 923393"/>
                  <a:gd name="connsiteX10" fmla="*/ 663298 w 729072"/>
                  <a:gd name="connsiteY10" fmla="*/ 177739 h 923393"/>
                  <a:gd name="connsiteX11" fmla="*/ 667750 w 729072"/>
                  <a:gd name="connsiteY11" fmla="*/ 179965 h 923393"/>
                  <a:gd name="connsiteX12" fmla="*/ 725621 w 729072"/>
                  <a:gd name="connsiteY12" fmla="*/ 157707 h 923393"/>
                  <a:gd name="connsiteX13" fmla="*/ 705589 w 729072"/>
                  <a:gd name="connsiteY13" fmla="*/ 99835 h 923393"/>
                  <a:gd name="connsiteX14" fmla="*/ 545329 w 729072"/>
                  <a:gd name="connsiteY14" fmla="*/ 6350 h 923393"/>
                  <a:gd name="connsiteX15" fmla="*/ 545329 w 729072"/>
                  <a:gd name="connsiteY15" fmla="*/ 6350 h 923393"/>
                  <a:gd name="connsiteX16" fmla="*/ 485231 w 729072"/>
                  <a:gd name="connsiteY16" fmla="*/ 21931 h 923393"/>
                  <a:gd name="connsiteX17" fmla="*/ 391747 w 729072"/>
                  <a:gd name="connsiteY17" fmla="*/ 184417 h 923393"/>
                  <a:gd name="connsiteX18" fmla="*/ 400650 w 729072"/>
                  <a:gd name="connsiteY18" fmla="*/ 242288 h 923393"/>
                  <a:gd name="connsiteX19" fmla="*/ 407327 w 729072"/>
                  <a:gd name="connsiteY19" fmla="*/ 246740 h 923393"/>
                  <a:gd name="connsiteX20" fmla="*/ 467425 w 729072"/>
                  <a:gd name="connsiteY20" fmla="*/ 231159 h 923393"/>
                  <a:gd name="connsiteX21" fmla="*/ 509716 w 729072"/>
                  <a:gd name="connsiteY21" fmla="*/ 162158 h 923393"/>
                  <a:gd name="connsiteX22" fmla="*/ 511941 w 729072"/>
                  <a:gd name="connsiteY22" fmla="*/ 166610 h 92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29072" h="923393">
                    <a:moveTo>
                      <a:pt x="511941" y="166610"/>
                    </a:moveTo>
                    <a:cubicBezTo>
                      <a:pt x="565361" y="482678"/>
                      <a:pt x="353907" y="780940"/>
                      <a:pt x="40065" y="834360"/>
                    </a:cubicBezTo>
                    <a:cubicBezTo>
                      <a:pt x="20032" y="836586"/>
                      <a:pt x="2226" y="854392"/>
                      <a:pt x="0" y="876651"/>
                    </a:cubicBezTo>
                    <a:lnTo>
                      <a:pt x="0" y="878877"/>
                    </a:lnTo>
                    <a:cubicBezTo>
                      <a:pt x="0" y="903361"/>
                      <a:pt x="20032" y="923393"/>
                      <a:pt x="44517" y="923393"/>
                    </a:cubicBezTo>
                    <a:cubicBezTo>
                      <a:pt x="46742" y="923393"/>
                      <a:pt x="48968" y="923393"/>
                      <a:pt x="51194" y="923393"/>
                    </a:cubicBezTo>
                    <a:cubicBezTo>
                      <a:pt x="55646" y="923393"/>
                      <a:pt x="60097" y="921167"/>
                      <a:pt x="64549" y="921167"/>
                    </a:cubicBezTo>
                    <a:cubicBezTo>
                      <a:pt x="427360" y="852166"/>
                      <a:pt x="665524" y="502711"/>
                      <a:pt x="596523" y="139900"/>
                    </a:cubicBezTo>
                    <a:lnTo>
                      <a:pt x="596523" y="139900"/>
                    </a:lnTo>
                    <a:lnTo>
                      <a:pt x="596523" y="139900"/>
                    </a:lnTo>
                    <a:lnTo>
                      <a:pt x="663298" y="177739"/>
                    </a:lnTo>
                    <a:lnTo>
                      <a:pt x="667750" y="179965"/>
                    </a:lnTo>
                    <a:cubicBezTo>
                      <a:pt x="690008" y="191094"/>
                      <a:pt x="716718" y="179965"/>
                      <a:pt x="725621" y="157707"/>
                    </a:cubicBezTo>
                    <a:cubicBezTo>
                      <a:pt x="734525" y="135449"/>
                      <a:pt x="725621" y="110964"/>
                      <a:pt x="705589" y="99835"/>
                    </a:cubicBezTo>
                    <a:lnTo>
                      <a:pt x="545329" y="6350"/>
                    </a:lnTo>
                    <a:lnTo>
                      <a:pt x="545329" y="6350"/>
                    </a:lnTo>
                    <a:cubicBezTo>
                      <a:pt x="523071" y="-7005"/>
                      <a:pt x="496361" y="1899"/>
                      <a:pt x="485231" y="21931"/>
                    </a:cubicBezTo>
                    <a:lnTo>
                      <a:pt x="391747" y="184417"/>
                    </a:lnTo>
                    <a:cubicBezTo>
                      <a:pt x="380617" y="204449"/>
                      <a:pt x="382843" y="228933"/>
                      <a:pt x="400650" y="242288"/>
                    </a:cubicBezTo>
                    <a:lnTo>
                      <a:pt x="407327" y="246740"/>
                    </a:lnTo>
                    <a:cubicBezTo>
                      <a:pt x="429586" y="260095"/>
                      <a:pt x="456296" y="251192"/>
                      <a:pt x="467425" y="231159"/>
                    </a:cubicBezTo>
                    <a:lnTo>
                      <a:pt x="509716" y="162158"/>
                    </a:lnTo>
                    <a:lnTo>
                      <a:pt x="511941" y="166610"/>
                    </a:lnTo>
                    <a:close/>
                  </a:path>
                </a:pathLst>
              </a:custGeom>
              <a:grpFill/>
              <a:ln w="222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3353DB9E-0EFB-D8D1-7263-20CA7F9853DA}"/>
                  </a:ext>
                </a:extLst>
              </p:cNvPr>
              <p:cNvSpPr/>
              <p:nvPr/>
            </p:nvSpPr>
            <p:spPr>
              <a:xfrm>
                <a:off x="34007686" y="15742986"/>
                <a:ext cx="605880" cy="1013846"/>
              </a:xfrm>
              <a:custGeom>
                <a:avLst/>
                <a:gdLst>
                  <a:gd name="connsiteX0" fmla="*/ 369767 w 605880"/>
                  <a:gd name="connsiteY0" fmla="*/ 935817 h 1013846"/>
                  <a:gd name="connsiteX1" fmla="*/ 363090 w 605880"/>
                  <a:gd name="connsiteY1" fmla="*/ 998140 h 1013846"/>
                  <a:gd name="connsiteX2" fmla="*/ 420962 w 605880"/>
                  <a:gd name="connsiteY2" fmla="*/ 1007043 h 1013846"/>
                  <a:gd name="connsiteX3" fmla="*/ 583447 w 605880"/>
                  <a:gd name="connsiteY3" fmla="*/ 913559 h 1013846"/>
                  <a:gd name="connsiteX4" fmla="*/ 583447 w 605880"/>
                  <a:gd name="connsiteY4" fmla="*/ 913559 h 1013846"/>
                  <a:gd name="connsiteX5" fmla="*/ 599028 w 605880"/>
                  <a:gd name="connsiteY5" fmla="*/ 853461 h 1013846"/>
                  <a:gd name="connsiteX6" fmla="*/ 509995 w 605880"/>
                  <a:gd name="connsiteY6" fmla="*/ 690975 h 1013846"/>
                  <a:gd name="connsiteX7" fmla="*/ 452123 w 605880"/>
                  <a:gd name="connsiteY7" fmla="*/ 670943 h 1013846"/>
                  <a:gd name="connsiteX8" fmla="*/ 447672 w 605880"/>
                  <a:gd name="connsiteY8" fmla="*/ 673169 h 1013846"/>
                  <a:gd name="connsiteX9" fmla="*/ 432091 w 605880"/>
                  <a:gd name="connsiteY9" fmla="*/ 733266 h 1013846"/>
                  <a:gd name="connsiteX10" fmla="*/ 469930 w 605880"/>
                  <a:gd name="connsiteY10" fmla="*/ 804493 h 1013846"/>
                  <a:gd name="connsiteX11" fmla="*/ 469930 w 605880"/>
                  <a:gd name="connsiteY11" fmla="*/ 804493 h 1013846"/>
                  <a:gd name="connsiteX12" fmla="*/ 469930 w 605880"/>
                  <a:gd name="connsiteY12" fmla="*/ 804493 h 1013846"/>
                  <a:gd name="connsiteX13" fmla="*/ 465478 w 605880"/>
                  <a:gd name="connsiteY13" fmla="*/ 804493 h 1013846"/>
                  <a:gd name="connsiteX14" fmla="*/ 124926 w 605880"/>
                  <a:gd name="connsiteY14" fmla="*/ 58839 h 1013846"/>
                  <a:gd name="connsiteX15" fmla="*/ 127152 w 605880"/>
                  <a:gd name="connsiteY15" fmla="*/ 54387 h 1013846"/>
                  <a:gd name="connsiteX16" fmla="*/ 95990 w 605880"/>
                  <a:gd name="connsiteY16" fmla="*/ 967 h 1013846"/>
                  <a:gd name="connsiteX17" fmla="*/ 42570 w 605880"/>
                  <a:gd name="connsiteY17" fmla="*/ 29903 h 1013846"/>
                  <a:gd name="connsiteX18" fmla="*/ 40344 w 605880"/>
                  <a:gd name="connsiteY18" fmla="*/ 38806 h 1013846"/>
                  <a:gd name="connsiteX19" fmla="*/ 445446 w 605880"/>
                  <a:gd name="connsiteY19" fmla="*/ 891300 h 1013846"/>
                  <a:gd name="connsiteX20" fmla="*/ 445446 w 605880"/>
                  <a:gd name="connsiteY20" fmla="*/ 891300 h 1013846"/>
                  <a:gd name="connsiteX21" fmla="*/ 445446 w 605880"/>
                  <a:gd name="connsiteY21" fmla="*/ 891300 h 1013846"/>
                  <a:gd name="connsiteX22" fmla="*/ 376445 w 605880"/>
                  <a:gd name="connsiteY22" fmla="*/ 931365 h 1013846"/>
                  <a:gd name="connsiteX23" fmla="*/ 369767 w 605880"/>
                  <a:gd name="connsiteY23" fmla="*/ 935817 h 101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5880" h="1013846">
                    <a:moveTo>
                      <a:pt x="369767" y="935817"/>
                    </a:moveTo>
                    <a:cubicBezTo>
                      <a:pt x="349735" y="951398"/>
                      <a:pt x="347509" y="980334"/>
                      <a:pt x="363090" y="998140"/>
                    </a:cubicBezTo>
                    <a:cubicBezTo>
                      <a:pt x="378671" y="1015947"/>
                      <a:pt x="403155" y="1018173"/>
                      <a:pt x="420962" y="1007043"/>
                    </a:cubicBezTo>
                    <a:lnTo>
                      <a:pt x="583447" y="913559"/>
                    </a:lnTo>
                    <a:lnTo>
                      <a:pt x="583447" y="913559"/>
                    </a:lnTo>
                    <a:cubicBezTo>
                      <a:pt x="605706" y="902429"/>
                      <a:pt x="612383" y="873494"/>
                      <a:pt x="599028" y="853461"/>
                    </a:cubicBezTo>
                    <a:lnTo>
                      <a:pt x="509995" y="690975"/>
                    </a:lnTo>
                    <a:cubicBezTo>
                      <a:pt x="498866" y="670943"/>
                      <a:pt x="474382" y="662039"/>
                      <a:pt x="452123" y="670943"/>
                    </a:cubicBezTo>
                    <a:lnTo>
                      <a:pt x="447672" y="673169"/>
                    </a:lnTo>
                    <a:cubicBezTo>
                      <a:pt x="425413" y="684298"/>
                      <a:pt x="418736" y="713234"/>
                      <a:pt x="432091" y="733266"/>
                    </a:cubicBezTo>
                    <a:lnTo>
                      <a:pt x="469930" y="804493"/>
                    </a:lnTo>
                    <a:lnTo>
                      <a:pt x="469930" y="804493"/>
                    </a:lnTo>
                    <a:lnTo>
                      <a:pt x="469930" y="804493"/>
                    </a:lnTo>
                    <a:cubicBezTo>
                      <a:pt x="467704" y="804493"/>
                      <a:pt x="465478" y="804493"/>
                      <a:pt x="465478" y="804493"/>
                    </a:cubicBezTo>
                    <a:cubicBezTo>
                      <a:pt x="164991" y="693201"/>
                      <a:pt x="13634" y="359326"/>
                      <a:pt x="124926" y="58839"/>
                    </a:cubicBezTo>
                    <a:lnTo>
                      <a:pt x="127152" y="54387"/>
                    </a:lnTo>
                    <a:cubicBezTo>
                      <a:pt x="133829" y="29903"/>
                      <a:pt x="118248" y="5419"/>
                      <a:pt x="95990" y="967"/>
                    </a:cubicBezTo>
                    <a:cubicBezTo>
                      <a:pt x="73732" y="-3484"/>
                      <a:pt x="49248" y="7645"/>
                      <a:pt x="42570" y="29903"/>
                    </a:cubicBezTo>
                    <a:lnTo>
                      <a:pt x="40344" y="38806"/>
                    </a:lnTo>
                    <a:cubicBezTo>
                      <a:pt x="-86528" y="386036"/>
                      <a:pt x="95990" y="768879"/>
                      <a:pt x="445446" y="891300"/>
                    </a:cubicBezTo>
                    <a:lnTo>
                      <a:pt x="445446" y="891300"/>
                    </a:lnTo>
                    <a:lnTo>
                      <a:pt x="445446" y="891300"/>
                    </a:lnTo>
                    <a:lnTo>
                      <a:pt x="376445" y="931365"/>
                    </a:lnTo>
                    <a:lnTo>
                      <a:pt x="369767" y="935817"/>
                    </a:lnTo>
                    <a:close/>
                  </a:path>
                </a:pathLst>
              </a:custGeom>
              <a:solidFill>
                <a:srgbClr val="B80012"/>
              </a:solidFill>
              <a:ln w="222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C449C274-412D-AE00-EE84-8DFA1726E5A2}"/>
                  </a:ext>
                </a:extLst>
              </p:cNvPr>
              <p:cNvSpPr/>
              <p:nvPr/>
            </p:nvSpPr>
            <p:spPr>
              <a:xfrm>
                <a:off x="34152644" y="15334957"/>
                <a:ext cx="1040576" cy="313284"/>
              </a:xfrm>
              <a:custGeom>
                <a:avLst/>
                <a:gdLst>
                  <a:gd name="connsiteX0" fmla="*/ 1028335 w 1040576"/>
                  <a:gd name="connsiteY0" fmla="*/ 235381 h 313284"/>
                  <a:gd name="connsiteX1" fmla="*/ 86807 w 1040576"/>
                  <a:gd name="connsiteY1" fmla="*/ 159702 h 313284"/>
                  <a:gd name="connsiteX2" fmla="*/ 86807 w 1040576"/>
                  <a:gd name="connsiteY2" fmla="*/ 159702 h 313284"/>
                  <a:gd name="connsiteX3" fmla="*/ 86807 w 1040576"/>
                  <a:gd name="connsiteY3" fmla="*/ 159702 h 313284"/>
                  <a:gd name="connsiteX4" fmla="*/ 89033 w 1040576"/>
                  <a:gd name="connsiteY4" fmla="*/ 79572 h 313284"/>
                  <a:gd name="connsiteX5" fmla="*/ 89033 w 1040576"/>
                  <a:gd name="connsiteY5" fmla="*/ 72895 h 313284"/>
                  <a:gd name="connsiteX6" fmla="*/ 37839 w 1040576"/>
                  <a:gd name="connsiteY6" fmla="*/ 37282 h 313284"/>
                  <a:gd name="connsiteX7" fmla="*/ 0 w 1040576"/>
                  <a:gd name="connsiteY7" fmla="*/ 84024 h 313284"/>
                  <a:gd name="connsiteX8" fmla="*/ 0 w 1040576"/>
                  <a:gd name="connsiteY8" fmla="*/ 270994 h 313284"/>
                  <a:gd name="connsiteX9" fmla="*/ 13355 w 1040576"/>
                  <a:gd name="connsiteY9" fmla="*/ 302156 h 313284"/>
                  <a:gd name="connsiteX10" fmla="*/ 20032 w 1040576"/>
                  <a:gd name="connsiteY10" fmla="*/ 306607 h 313284"/>
                  <a:gd name="connsiteX11" fmla="*/ 44517 w 1040576"/>
                  <a:gd name="connsiteY11" fmla="*/ 313285 h 313284"/>
                  <a:gd name="connsiteX12" fmla="*/ 48968 w 1040576"/>
                  <a:gd name="connsiteY12" fmla="*/ 313285 h 313284"/>
                  <a:gd name="connsiteX13" fmla="*/ 229261 w 1040576"/>
                  <a:gd name="connsiteY13" fmla="*/ 313285 h 313284"/>
                  <a:gd name="connsiteX14" fmla="*/ 276003 w 1040576"/>
                  <a:gd name="connsiteY14" fmla="*/ 275446 h 313284"/>
                  <a:gd name="connsiteX15" fmla="*/ 276003 w 1040576"/>
                  <a:gd name="connsiteY15" fmla="*/ 268768 h 313284"/>
                  <a:gd name="connsiteX16" fmla="*/ 231487 w 1040576"/>
                  <a:gd name="connsiteY16" fmla="*/ 224251 h 313284"/>
                  <a:gd name="connsiteX17" fmla="*/ 153582 w 1040576"/>
                  <a:gd name="connsiteY17" fmla="*/ 224251 h 313284"/>
                  <a:gd name="connsiteX18" fmla="*/ 153582 w 1040576"/>
                  <a:gd name="connsiteY18" fmla="*/ 224251 h 313284"/>
                  <a:gd name="connsiteX19" fmla="*/ 153582 w 1040576"/>
                  <a:gd name="connsiteY19" fmla="*/ 222026 h 313284"/>
                  <a:gd name="connsiteX20" fmla="*/ 963785 w 1040576"/>
                  <a:gd name="connsiteY20" fmla="*/ 297704 h 313284"/>
                  <a:gd name="connsiteX21" fmla="*/ 968237 w 1040576"/>
                  <a:gd name="connsiteY21" fmla="*/ 302156 h 313284"/>
                  <a:gd name="connsiteX22" fmla="*/ 1030560 w 1040576"/>
                  <a:gd name="connsiteY22" fmla="*/ 297704 h 313284"/>
                  <a:gd name="connsiteX23" fmla="*/ 1030560 w 1040576"/>
                  <a:gd name="connsiteY23" fmla="*/ 237606 h 313284"/>
                  <a:gd name="connsiteX24" fmla="*/ 1028335 w 1040576"/>
                  <a:gd name="connsiteY24" fmla="*/ 235381 h 31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40576" h="313284">
                    <a:moveTo>
                      <a:pt x="1028335" y="235381"/>
                    </a:moveTo>
                    <a:cubicBezTo>
                      <a:pt x="790170" y="-45074"/>
                      <a:pt x="369488" y="-80688"/>
                      <a:pt x="86807" y="159702"/>
                    </a:cubicBezTo>
                    <a:lnTo>
                      <a:pt x="86807" y="159702"/>
                    </a:lnTo>
                    <a:lnTo>
                      <a:pt x="86807" y="159702"/>
                    </a:lnTo>
                    <a:lnTo>
                      <a:pt x="89033" y="79572"/>
                    </a:lnTo>
                    <a:cubicBezTo>
                      <a:pt x="89033" y="77347"/>
                      <a:pt x="89033" y="75121"/>
                      <a:pt x="89033" y="72895"/>
                    </a:cubicBezTo>
                    <a:cubicBezTo>
                      <a:pt x="84582" y="48411"/>
                      <a:pt x="62323" y="32830"/>
                      <a:pt x="37839" y="37282"/>
                    </a:cubicBezTo>
                    <a:cubicBezTo>
                      <a:pt x="15581" y="41733"/>
                      <a:pt x="0" y="61766"/>
                      <a:pt x="0" y="84024"/>
                    </a:cubicBezTo>
                    <a:lnTo>
                      <a:pt x="0" y="270994"/>
                    </a:lnTo>
                    <a:cubicBezTo>
                      <a:pt x="0" y="282123"/>
                      <a:pt x="4452" y="293252"/>
                      <a:pt x="13355" y="302156"/>
                    </a:cubicBezTo>
                    <a:lnTo>
                      <a:pt x="20032" y="306607"/>
                    </a:lnTo>
                    <a:cubicBezTo>
                      <a:pt x="26710" y="311059"/>
                      <a:pt x="35613" y="313285"/>
                      <a:pt x="44517" y="313285"/>
                    </a:cubicBezTo>
                    <a:cubicBezTo>
                      <a:pt x="46742" y="313285"/>
                      <a:pt x="48968" y="313285"/>
                      <a:pt x="48968" y="313285"/>
                    </a:cubicBezTo>
                    <a:lnTo>
                      <a:pt x="229261" y="313285"/>
                    </a:lnTo>
                    <a:cubicBezTo>
                      <a:pt x="251519" y="313285"/>
                      <a:pt x="271552" y="297704"/>
                      <a:pt x="276003" y="275446"/>
                    </a:cubicBezTo>
                    <a:cubicBezTo>
                      <a:pt x="276003" y="273220"/>
                      <a:pt x="276003" y="270994"/>
                      <a:pt x="276003" y="268768"/>
                    </a:cubicBezTo>
                    <a:cubicBezTo>
                      <a:pt x="276003" y="244284"/>
                      <a:pt x="255971" y="224251"/>
                      <a:pt x="231487" y="224251"/>
                    </a:cubicBezTo>
                    <a:lnTo>
                      <a:pt x="153582" y="224251"/>
                    </a:lnTo>
                    <a:lnTo>
                      <a:pt x="153582" y="224251"/>
                    </a:lnTo>
                    <a:cubicBezTo>
                      <a:pt x="153582" y="224251"/>
                      <a:pt x="153582" y="224251"/>
                      <a:pt x="153582" y="222026"/>
                    </a:cubicBezTo>
                    <a:cubicBezTo>
                      <a:pt x="398424" y="21701"/>
                      <a:pt x="759009" y="55088"/>
                      <a:pt x="963785" y="297704"/>
                    </a:cubicBezTo>
                    <a:lnTo>
                      <a:pt x="968237" y="302156"/>
                    </a:lnTo>
                    <a:cubicBezTo>
                      <a:pt x="986044" y="317736"/>
                      <a:pt x="1014979" y="315511"/>
                      <a:pt x="1030560" y="297704"/>
                    </a:cubicBezTo>
                    <a:cubicBezTo>
                      <a:pt x="1043915" y="279897"/>
                      <a:pt x="1043915" y="255413"/>
                      <a:pt x="1030560" y="237606"/>
                    </a:cubicBezTo>
                    <a:lnTo>
                      <a:pt x="1028335" y="235381"/>
                    </a:lnTo>
                    <a:close/>
                  </a:path>
                </a:pathLst>
              </a:custGeom>
              <a:grpFill/>
              <a:ln w="22225" cap="flat">
                <a:noFill/>
                <a:prstDash val="solid"/>
                <a:miter/>
              </a:ln>
            </p:spPr>
            <p:txBody>
              <a:bodyPr rtlCol="0" anchor="ctr"/>
              <a:lstStyle/>
              <a:p>
                <a:endParaRPr lang="en-US"/>
              </a:p>
            </p:txBody>
          </p:sp>
        </p:grpSp>
      </p:grpSp>
      <p:grpSp>
        <p:nvGrpSpPr>
          <p:cNvPr id="193" name="Group 192">
            <a:extLst>
              <a:ext uri="{FF2B5EF4-FFF2-40B4-BE49-F238E27FC236}">
                <a16:creationId xmlns:a16="http://schemas.microsoft.com/office/drawing/2014/main" id="{575B10F5-0140-0D0B-0EF0-1E1057BAE741}"/>
              </a:ext>
            </a:extLst>
          </p:cNvPr>
          <p:cNvGrpSpPr/>
          <p:nvPr/>
        </p:nvGrpSpPr>
        <p:grpSpPr>
          <a:xfrm>
            <a:off x="36983675" y="14943055"/>
            <a:ext cx="1531940" cy="1338061"/>
            <a:chOff x="36263260" y="16551553"/>
            <a:chExt cx="876293" cy="723900"/>
          </a:xfrm>
        </p:grpSpPr>
        <p:sp>
          <p:nvSpPr>
            <p:cNvPr id="189" name="Freeform: Shape 188">
              <a:extLst>
                <a:ext uri="{FF2B5EF4-FFF2-40B4-BE49-F238E27FC236}">
                  <a16:creationId xmlns:a16="http://schemas.microsoft.com/office/drawing/2014/main" id="{97B17FFE-47BF-E4AD-5BCF-B2AFA8085DDD}"/>
                </a:ext>
              </a:extLst>
            </p:cNvPr>
            <p:cNvSpPr/>
            <p:nvPr/>
          </p:nvSpPr>
          <p:spPr>
            <a:xfrm>
              <a:off x="36680721" y="16940098"/>
              <a:ext cx="458831" cy="335355"/>
            </a:xfrm>
            <a:custGeom>
              <a:avLst/>
              <a:gdLst>
                <a:gd name="connsiteX0" fmla="*/ 317116 w 458831"/>
                <a:gd name="connsiteY0" fmla="*/ 19526 h 335355"/>
                <a:gd name="connsiteX1" fmla="*/ 276711 w 458831"/>
                <a:gd name="connsiteY1" fmla="*/ 20228 h 335355"/>
                <a:gd name="connsiteX2" fmla="*/ 276711 w 458831"/>
                <a:gd name="connsiteY2" fmla="*/ 59931 h 335355"/>
                <a:gd name="connsiteX3" fmla="*/ 361283 w 458831"/>
                <a:gd name="connsiteY3" fmla="*/ 144504 h 335355"/>
                <a:gd name="connsiteX4" fmla="*/ 251993 w 458831"/>
                <a:gd name="connsiteY4" fmla="*/ 144504 h 335355"/>
                <a:gd name="connsiteX5" fmla="*/ 137503 w 458831"/>
                <a:gd name="connsiteY5" fmla="*/ 97079 h 335355"/>
                <a:gd name="connsiteX6" fmla="*/ 40415 w 458831"/>
                <a:gd name="connsiteY6" fmla="*/ 0 h 335355"/>
                <a:gd name="connsiteX7" fmla="*/ 0 w 458831"/>
                <a:gd name="connsiteY7" fmla="*/ 40396 h 335355"/>
                <a:gd name="connsiteX8" fmla="*/ 97088 w 458831"/>
                <a:gd name="connsiteY8" fmla="*/ 137493 h 335355"/>
                <a:gd name="connsiteX9" fmla="*/ 251993 w 458831"/>
                <a:gd name="connsiteY9" fmla="*/ 201654 h 335355"/>
                <a:gd name="connsiteX10" fmla="*/ 361283 w 458831"/>
                <a:gd name="connsiteY10" fmla="*/ 201654 h 335355"/>
                <a:gd name="connsiteX11" fmla="*/ 276711 w 458831"/>
                <a:gd name="connsiteY11" fmla="*/ 286226 h 335355"/>
                <a:gd name="connsiteX12" fmla="*/ 276009 w 458831"/>
                <a:gd name="connsiteY12" fmla="*/ 326631 h 335355"/>
                <a:gd name="connsiteX13" fmla="*/ 316414 w 458831"/>
                <a:gd name="connsiteY13" fmla="*/ 327333 h 335355"/>
                <a:gd name="connsiteX14" fmla="*/ 317116 w 458831"/>
                <a:gd name="connsiteY14" fmla="*/ 326631 h 335355"/>
                <a:gd name="connsiteX15" fmla="*/ 450466 w 458831"/>
                <a:gd name="connsiteY15" fmla="*/ 193281 h 335355"/>
                <a:gd name="connsiteX16" fmla="*/ 450466 w 458831"/>
                <a:gd name="connsiteY16" fmla="*/ 152876 h 335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8831" h="335355">
                  <a:moveTo>
                    <a:pt x="317116" y="19526"/>
                  </a:moveTo>
                  <a:cubicBezTo>
                    <a:pt x="305764" y="8563"/>
                    <a:pt x="287674" y="8877"/>
                    <a:pt x="276711" y="20228"/>
                  </a:cubicBezTo>
                  <a:cubicBezTo>
                    <a:pt x="266016" y="31302"/>
                    <a:pt x="266016" y="48858"/>
                    <a:pt x="276711" y="59931"/>
                  </a:cubicBezTo>
                  <a:lnTo>
                    <a:pt x="361283" y="144504"/>
                  </a:lnTo>
                  <a:lnTo>
                    <a:pt x="251993" y="144504"/>
                  </a:lnTo>
                  <a:cubicBezTo>
                    <a:pt x="209028" y="144618"/>
                    <a:pt x="167802" y="127542"/>
                    <a:pt x="137503" y="97079"/>
                  </a:cubicBezTo>
                  <a:lnTo>
                    <a:pt x="40415" y="0"/>
                  </a:lnTo>
                  <a:lnTo>
                    <a:pt x="0" y="40396"/>
                  </a:lnTo>
                  <a:lnTo>
                    <a:pt x="97088" y="137493"/>
                  </a:lnTo>
                  <a:cubicBezTo>
                    <a:pt x="138085" y="178706"/>
                    <a:pt x="193862" y="201809"/>
                    <a:pt x="251993" y="201654"/>
                  </a:cubicBezTo>
                  <a:lnTo>
                    <a:pt x="361283" y="201654"/>
                  </a:lnTo>
                  <a:lnTo>
                    <a:pt x="276711" y="286226"/>
                  </a:lnTo>
                  <a:cubicBezTo>
                    <a:pt x="265359" y="297190"/>
                    <a:pt x="265045" y="315279"/>
                    <a:pt x="276009" y="326631"/>
                  </a:cubicBezTo>
                  <a:cubicBezTo>
                    <a:pt x="286972" y="337983"/>
                    <a:pt x="305062" y="338298"/>
                    <a:pt x="316414" y="327333"/>
                  </a:cubicBezTo>
                  <a:cubicBezTo>
                    <a:pt x="316652" y="327104"/>
                    <a:pt x="316885" y="326869"/>
                    <a:pt x="317116" y="326631"/>
                  </a:cubicBezTo>
                  <a:lnTo>
                    <a:pt x="450466" y="193281"/>
                  </a:lnTo>
                  <a:cubicBezTo>
                    <a:pt x="461621" y="182123"/>
                    <a:pt x="461621" y="164035"/>
                    <a:pt x="450466" y="152876"/>
                  </a:cubicBezTo>
                  <a:close/>
                </a:path>
              </a:pathLst>
            </a:custGeom>
            <a:solidFill>
              <a:schemeClr val="bg1">
                <a:lumMod val="65000"/>
              </a:schemeClr>
            </a:solid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8FDE31AF-830E-6C6D-93A7-AC5ADE08C075}"/>
                </a:ext>
              </a:extLst>
            </p:cNvPr>
            <p:cNvSpPr/>
            <p:nvPr/>
          </p:nvSpPr>
          <p:spPr>
            <a:xfrm>
              <a:off x="36263260" y="16684551"/>
              <a:ext cx="363588" cy="201654"/>
            </a:xfrm>
            <a:custGeom>
              <a:avLst/>
              <a:gdLst>
                <a:gd name="connsiteX0" fmla="*/ 28575 w 363588"/>
                <a:gd name="connsiteY0" fmla="*/ 57151 h 201654"/>
                <a:gd name="connsiteX1" fmla="*/ 111595 w 363588"/>
                <a:gd name="connsiteY1" fmla="*/ 57151 h 201654"/>
                <a:gd name="connsiteX2" fmla="*/ 226085 w 363588"/>
                <a:gd name="connsiteY2" fmla="*/ 104576 h 201654"/>
                <a:gd name="connsiteX3" fmla="*/ 323174 w 363588"/>
                <a:gd name="connsiteY3" fmla="*/ 201655 h 201654"/>
                <a:gd name="connsiteX4" fmla="*/ 363588 w 363588"/>
                <a:gd name="connsiteY4" fmla="*/ 161259 h 201654"/>
                <a:gd name="connsiteX5" fmla="*/ 266500 w 363588"/>
                <a:gd name="connsiteY5" fmla="*/ 64161 h 201654"/>
                <a:gd name="connsiteX6" fmla="*/ 111595 w 363588"/>
                <a:gd name="connsiteY6" fmla="*/ 1 h 201654"/>
                <a:gd name="connsiteX7" fmla="*/ 28575 w 363588"/>
                <a:gd name="connsiteY7" fmla="*/ 1 h 201654"/>
                <a:gd name="connsiteX8" fmla="*/ 0 w 363588"/>
                <a:gd name="connsiteY8" fmla="*/ 28576 h 201654"/>
                <a:gd name="connsiteX9" fmla="*/ 28575 w 363588"/>
                <a:gd name="connsiteY9" fmla="*/ 57151 h 201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588" h="201654">
                  <a:moveTo>
                    <a:pt x="28575" y="57151"/>
                  </a:moveTo>
                  <a:lnTo>
                    <a:pt x="111595" y="57151"/>
                  </a:lnTo>
                  <a:cubicBezTo>
                    <a:pt x="154560" y="57036"/>
                    <a:pt x="195786" y="74113"/>
                    <a:pt x="226085" y="104576"/>
                  </a:cubicBezTo>
                  <a:lnTo>
                    <a:pt x="323174" y="201655"/>
                  </a:lnTo>
                  <a:lnTo>
                    <a:pt x="363588" y="161259"/>
                  </a:lnTo>
                  <a:lnTo>
                    <a:pt x="266500" y="64161"/>
                  </a:lnTo>
                  <a:cubicBezTo>
                    <a:pt x="225503" y="22948"/>
                    <a:pt x="169726" y="-154"/>
                    <a:pt x="111595" y="1"/>
                  </a:cubicBezTo>
                  <a:lnTo>
                    <a:pt x="28575" y="1"/>
                  </a:lnTo>
                  <a:cubicBezTo>
                    <a:pt x="12794" y="1"/>
                    <a:pt x="0" y="12794"/>
                    <a:pt x="0" y="28576"/>
                  </a:cubicBezTo>
                  <a:cubicBezTo>
                    <a:pt x="0" y="44358"/>
                    <a:pt x="12794" y="57151"/>
                    <a:pt x="28575" y="57151"/>
                  </a:cubicBezTo>
                  <a:close/>
                </a:path>
              </a:pathLst>
            </a:custGeom>
            <a:solidFill>
              <a:schemeClr val="bg1">
                <a:lumMod val="65000"/>
              </a:schemeClr>
            </a:solid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5553B8DF-C7FE-B108-5C08-3D9F3D8FED03}"/>
                </a:ext>
              </a:extLst>
            </p:cNvPr>
            <p:cNvSpPr/>
            <p:nvPr/>
          </p:nvSpPr>
          <p:spPr>
            <a:xfrm>
              <a:off x="36263260" y="16551553"/>
              <a:ext cx="876293" cy="590199"/>
            </a:xfrm>
            <a:custGeom>
              <a:avLst/>
              <a:gdLst>
                <a:gd name="connsiteX0" fmla="*/ 669455 w 876293"/>
                <a:gd name="connsiteY0" fmla="*/ 190149 h 590199"/>
                <a:gd name="connsiteX1" fmla="*/ 778745 w 876293"/>
                <a:gd name="connsiteY1" fmla="*/ 190149 h 590199"/>
                <a:gd name="connsiteX2" fmla="*/ 694172 w 876293"/>
                <a:gd name="connsiteY2" fmla="*/ 274721 h 590199"/>
                <a:gd name="connsiteX3" fmla="*/ 693470 w 876293"/>
                <a:gd name="connsiteY3" fmla="*/ 315126 h 590199"/>
                <a:gd name="connsiteX4" fmla="*/ 733876 w 876293"/>
                <a:gd name="connsiteY4" fmla="*/ 315828 h 590199"/>
                <a:gd name="connsiteX5" fmla="*/ 734578 w 876293"/>
                <a:gd name="connsiteY5" fmla="*/ 315126 h 590199"/>
                <a:gd name="connsiteX6" fmla="*/ 867928 w 876293"/>
                <a:gd name="connsiteY6" fmla="*/ 181776 h 590199"/>
                <a:gd name="connsiteX7" fmla="*/ 867928 w 876293"/>
                <a:gd name="connsiteY7" fmla="*/ 141371 h 590199"/>
                <a:gd name="connsiteX8" fmla="*/ 734578 w 876293"/>
                <a:gd name="connsiteY8" fmla="*/ 8021 h 590199"/>
                <a:gd name="connsiteX9" fmla="*/ 694172 w 876293"/>
                <a:gd name="connsiteY9" fmla="*/ 8723 h 590199"/>
                <a:gd name="connsiteX10" fmla="*/ 694172 w 876293"/>
                <a:gd name="connsiteY10" fmla="*/ 48426 h 590199"/>
                <a:gd name="connsiteX11" fmla="*/ 778745 w 876293"/>
                <a:gd name="connsiteY11" fmla="*/ 132999 h 590199"/>
                <a:gd name="connsiteX12" fmla="*/ 669455 w 876293"/>
                <a:gd name="connsiteY12" fmla="*/ 132999 h 590199"/>
                <a:gd name="connsiteX13" fmla="*/ 514550 w 876293"/>
                <a:gd name="connsiteY13" fmla="*/ 197159 h 590199"/>
                <a:gd name="connsiteX14" fmla="*/ 226085 w 876293"/>
                <a:gd name="connsiteY14" fmla="*/ 485624 h 590199"/>
                <a:gd name="connsiteX15" fmla="*/ 111595 w 876293"/>
                <a:gd name="connsiteY15" fmla="*/ 533049 h 590199"/>
                <a:gd name="connsiteX16" fmla="*/ 28575 w 876293"/>
                <a:gd name="connsiteY16" fmla="*/ 533049 h 590199"/>
                <a:gd name="connsiteX17" fmla="*/ 0 w 876293"/>
                <a:gd name="connsiteY17" fmla="*/ 561624 h 590199"/>
                <a:gd name="connsiteX18" fmla="*/ 28575 w 876293"/>
                <a:gd name="connsiteY18" fmla="*/ 590199 h 590199"/>
                <a:gd name="connsiteX19" fmla="*/ 111595 w 876293"/>
                <a:gd name="connsiteY19" fmla="*/ 590199 h 590199"/>
                <a:gd name="connsiteX20" fmla="*/ 266500 w 876293"/>
                <a:gd name="connsiteY20" fmla="*/ 526039 h 590199"/>
                <a:gd name="connsiteX21" fmla="*/ 554965 w 876293"/>
                <a:gd name="connsiteY21" fmla="*/ 237574 h 590199"/>
                <a:gd name="connsiteX22" fmla="*/ 669455 w 876293"/>
                <a:gd name="connsiteY22" fmla="*/ 190149 h 590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76293" h="590199">
                  <a:moveTo>
                    <a:pt x="669455" y="190149"/>
                  </a:moveTo>
                  <a:lnTo>
                    <a:pt x="778745" y="190149"/>
                  </a:lnTo>
                  <a:lnTo>
                    <a:pt x="694172" y="274721"/>
                  </a:lnTo>
                  <a:cubicBezTo>
                    <a:pt x="682821" y="285685"/>
                    <a:pt x="682506" y="303775"/>
                    <a:pt x="693470" y="315126"/>
                  </a:cubicBezTo>
                  <a:cubicBezTo>
                    <a:pt x="704434" y="326478"/>
                    <a:pt x="722524" y="326793"/>
                    <a:pt x="733876" y="315828"/>
                  </a:cubicBezTo>
                  <a:cubicBezTo>
                    <a:pt x="734114" y="315599"/>
                    <a:pt x="734347" y="315365"/>
                    <a:pt x="734578" y="315126"/>
                  </a:cubicBezTo>
                  <a:lnTo>
                    <a:pt x="867928" y="181776"/>
                  </a:lnTo>
                  <a:cubicBezTo>
                    <a:pt x="879082" y="170618"/>
                    <a:pt x="879082" y="152530"/>
                    <a:pt x="867928" y="141371"/>
                  </a:cubicBezTo>
                  <a:lnTo>
                    <a:pt x="734578" y="8021"/>
                  </a:lnTo>
                  <a:cubicBezTo>
                    <a:pt x="723226" y="-2942"/>
                    <a:pt x="705136" y="-2628"/>
                    <a:pt x="694172" y="8723"/>
                  </a:cubicBezTo>
                  <a:cubicBezTo>
                    <a:pt x="683478" y="19797"/>
                    <a:pt x="683478" y="37353"/>
                    <a:pt x="694172" y="48426"/>
                  </a:cubicBezTo>
                  <a:lnTo>
                    <a:pt x="778745" y="132999"/>
                  </a:lnTo>
                  <a:lnTo>
                    <a:pt x="669455" y="132999"/>
                  </a:lnTo>
                  <a:cubicBezTo>
                    <a:pt x="611324" y="132844"/>
                    <a:pt x="555547" y="155947"/>
                    <a:pt x="514550" y="197159"/>
                  </a:cubicBezTo>
                  <a:lnTo>
                    <a:pt x="226085" y="485624"/>
                  </a:lnTo>
                  <a:cubicBezTo>
                    <a:pt x="195786" y="516087"/>
                    <a:pt x="154560" y="533163"/>
                    <a:pt x="111595" y="533049"/>
                  </a:cubicBezTo>
                  <a:lnTo>
                    <a:pt x="28575" y="533049"/>
                  </a:lnTo>
                  <a:cubicBezTo>
                    <a:pt x="12794" y="533049"/>
                    <a:pt x="0" y="545842"/>
                    <a:pt x="0" y="561624"/>
                  </a:cubicBezTo>
                  <a:cubicBezTo>
                    <a:pt x="0" y="577406"/>
                    <a:pt x="12794" y="590199"/>
                    <a:pt x="28575" y="590199"/>
                  </a:cubicBezTo>
                  <a:lnTo>
                    <a:pt x="111595" y="590199"/>
                  </a:lnTo>
                  <a:cubicBezTo>
                    <a:pt x="169726" y="590354"/>
                    <a:pt x="225503" y="567251"/>
                    <a:pt x="266500" y="526039"/>
                  </a:cubicBezTo>
                  <a:lnTo>
                    <a:pt x="554965" y="237574"/>
                  </a:lnTo>
                  <a:cubicBezTo>
                    <a:pt x="585264" y="207111"/>
                    <a:pt x="626490" y="190035"/>
                    <a:pt x="669455" y="190149"/>
                  </a:cubicBezTo>
                  <a:close/>
                </a:path>
              </a:pathLst>
            </a:custGeom>
            <a:solidFill>
              <a:srgbClr val="B80012"/>
            </a:solidFill>
            <a:ln w="9525" cap="flat">
              <a:noFill/>
              <a:prstDash val="solid"/>
              <a:miter/>
            </a:ln>
          </p:spPr>
          <p:txBody>
            <a:bodyPr rtlCol="0" anchor="ctr"/>
            <a:lstStyle/>
            <a:p>
              <a:endParaRPr lang="en-US"/>
            </a:p>
          </p:txBody>
        </p:sp>
      </p:grpSp>
      <p:grpSp>
        <p:nvGrpSpPr>
          <p:cNvPr id="211" name="Group 210">
            <a:extLst>
              <a:ext uri="{FF2B5EF4-FFF2-40B4-BE49-F238E27FC236}">
                <a16:creationId xmlns:a16="http://schemas.microsoft.com/office/drawing/2014/main" id="{200AE5F4-8CF8-6EEB-A356-DBC3D92707B6}"/>
              </a:ext>
            </a:extLst>
          </p:cNvPr>
          <p:cNvGrpSpPr/>
          <p:nvPr/>
        </p:nvGrpSpPr>
        <p:grpSpPr>
          <a:xfrm>
            <a:off x="39786669" y="14736212"/>
            <a:ext cx="1923682" cy="1923682"/>
            <a:chOff x="39766958" y="15631580"/>
            <a:chExt cx="1923682" cy="1923682"/>
          </a:xfrm>
        </p:grpSpPr>
        <p:pic>
          <p:nvPicPr>
            <p:cNvPr id="199" name="Graphic 198" descr="Monitor with solid fill">
              <a:extLst>
                <a:ext uri="{FF2B5EF4-FFF2-40B4-BE49-F238E27FC236}">
                  <a16:creationId xmlns:a16="http://schemas.microsoft.com/office/drawing/2014/main" id="{956AB45F-7926-350A-1203-E1AD4C0CCE2D}"/>
                </a:ext>
              </a:extLst>
            </p:cNvPr>
            <p:cNvPicPr>
              <a:picLocks noChangeAspect="1"/>
            </p:cNvPicPr>
            <p:nvPr/>
          </p:nvPicPr>
          <p:blipFill>
            <a:blip r:embed="rId36">
              <a:extLst>
                <a:ext uri="{96DAC541-7B7A-43D3-8B79-37D633B846F1}">
                  <asvg:svgBlip xmlns:asvg="http://schemas.microsoft.com/office/drawing/2016/SVG/main" r:embed="rId37"/>
                </a:ext>
              </a:extLst>
            </a:blip>
            <a:stretch>
              <a:fillRect/>
            </a:stretch>
          </p:blipFill>
          <p:spPr>
            <a:xfrm>
              <a:off x="39766958" y="15631580"/>
              <a:ext cx="1923682" cy="1923682"/>
            </a:xfrm>
            <a:prstGeom prst="rect">
              <a:avLst/>
            </a:prstGeom>
          </p:spPr>
        </p:pic>
        <p:sp>
          <p:nvSpPr>
            <p:cNvPr id="204" name="Freeform: Shape 203">
              <a:extLst>
                <a:ext uri="{FF2B5EF4-FFF2-40B4-BE49-F238E27FC236}">
                  <a16:creationId xmlns:a16="http://schemas.microsoft.com/office/drawing/2014/main" id="{E6753E5F-F70F-AC6B-BB2A-1C68A5032BA7}"/>
                </a:ext>
              </a:extLst>
            </p:cNvPr>
            <p:cNvSpPr/>
            <p:nvPr/>
          </p:nvSpPr>
          <p:spPr>
            <a:xfrm>
              <a:off x="40101585" y="16070837"/>
              <a:ext cx="1257311" cy="816397"/>
            </a:xfrm>
            <a:custGeom>
              <a:avLst/>
              <a:gdLst>
                <a:gd name="connsiteX0" fmla="*/ 0 w 762000"/>
                <a:gd name="connsiteY0" fmla="*/ 0 h 590550"/>
                <a:gd name="connsiteX1" fmla="*/ 0 w 762000"/>
                <a:gd name="connsiteY1" fmla="*/ 590550 h 590550"/>
                <a:gd name="connsiteX2" fmla="*/ 762000 w 762000"/>
                <a:gd name="connsiteY2" fmla="*/ 590550 h 590550"/>
                <a:gd name="connsiteX3" fmla="*/ 762000 w 762000"/>
                <a:gd name="connsiteY3" fmla="*/ 0 h 590550"/>
                <a:gd name="connsiteX4" fmla="*/ 657225 w 762000"/>
                <a:gd name="connsiteY4" fmla="*/ 57150 h 590550"/>
                <a:gd name="connsiteX5" fmla="*/ 676275 w 762000"/>
                <a:gd name="connsiteY5" fmla="*/ 76200 h 590550"/>
                <a:gd name="connsiteX6" fmla="*/ 657225 w 762000"/>
                <a:gd name="connsiteY6" fmla="*/ 95250 h 590550"/>
                <a:gd name="connsiteX7" fmla="*/ 638175 w 762000"/>
                <a:gd name="connsiteY7" fmla="*/ 76200 h 590550"/>
                <a:gd name="connsiteX8" fmla="*/ 657225 w 762000"/>
                <a:gd name="connsiteY8" fmla="*/ 57150 h 590550"/>
                <a:gd name="connsiteX9" fmla="*/ 590550 w 762000"/>
                <a:gd name="connsiteY9" fmla="*/ 57150 h 590550"/>
                <a:gd name="connsiteX10" fmla="*/ 609600 w 762000"/>
                <a:gd name="connsiteY10" fmla="*/ 76200 h 590550"/>
                <a:gd name="connsiteX11" fmla="*/ 590550 w 762000"/>
                <a:gd name="connsiteY11" fmla="*/ 95250 h 590550"/>
                <a:gd name="connsiteX12" fmla="*/ 571500 w 762000"/>
                <a:gd name="connsiteY12" fmla="*/ 76200 h 590550"/>
                <a:gd name="connsiteX13" fmla="*/ 590550 w 762000"/>
                <a:gd name="connsiteY13" fmla="*/ 57150 h 590550"/>
                <a:gd name="connsiteX14" fmla="*/ 523875 w 762000"/>
                <a:gd name="connsiteY14" fmla="*/ 57150 h 590550"/>
                <a:gd name="connsiteX15" fmla="*/ 542925 w 762000"/>
                <a:gd name="connsiteY15" fmla="*/ 76200 h 590550"/>
                <a:gd name="connsiteX16" fmla="*/ 523875 w 762000"/>
                <a:gd name="connsiteY16" fmla="*/ 95250 h 590550"/>
                <a:gd name="connsiteX17" fmla="*/ 504825 w 762000"/>
                <a:gd name="connsiteY17" fmla="*/ 76200 h 590550"/>
                <a:gd name="connsiteX18" fmla="*/ 523875 w 762000"/>
                <a:gd name="connsiteY18" fmla="*/ 57150 h 590550"/>
                <a:gd name="connsiteX19" fmla="*/ 704850 w 762000"/>
                <a:gd name="connsiteY19" fmla="*/ 533400 h 590550"/>
                <a:gd name="connsiteX20" fmla="*/ 57150 w 762000"/>
                <a:gd name="connsiteY20" fmla="*/ 533400 h 590550"/>
                <a:gd name="connsiteX21" fmla="*/ 57150 w 762000"/>
                <a:gd name="connsiteY21" fmla="*/ 152400 h 590550"/>
                <a:gd name="connsiteX22" fmla="*/ 704850 w 762000"/>
                <a:gd name="connsiteY22" fmla="*/ 152400 h 59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2000" h="590550">
                  <a:moveTo>
                    <a:pt x="0" y="0"/>
                  </a:moveTo>
                  <a:lnTo>
                    <a:pt x="0" y="590550"/>
                  </a:lnTo>
                  <a:lnTo>
                    <a:pt x="762000" y="590550"/>
                  </a:lnTo>
                  <a:lnTo>
                    <a:pt x="762000" y="0"/>
                  </a:lnTo>
                  <a:close/>
                  <a:moveTo>
                    <a:pt x="657225" y="57150"/>
                  </a:moveTo>
                  <a:cubicBezTo>
                    <a:pt x="667746" y="57150"/>
                    <a:pt x="676275" y="65679"/>
                    <a:pt x="676275" y="76200"/>
                  </a:cubicBezTo>
                  <a:cubicBezTo>
                    <a:pt x="676275" y="86721"/>
                    <a:pt x="667746" y="95250"/>
                    <a:pt x="657225" y="95250"/>
                  </a:cubicBezTo>
                  <a:cubicBezTo>
                    <a:pt x="646704" y="95250"/>
                    <a:pt x="638175" y="86721"/>
                    <a:pt x="638175" y="76200"/>
                  </a:cubicBezTo>
                  <a:cubicBezTo>
                    <a:pt x="638175" y="65679"/>
                    <a:pt x="646704" y="57150"/>
                    <a:pt x="657225" y="57150"/>
                  </a:cubicBezTo>
                  <a:close/>
                  <a:moveTo>
                    <a:pt x="590550" y="57150"/>
                  </a:moveTo>
                  <a:cubicBezTo>
                    <a:pt x="601071" y="57150"/>
                    <a:pt x="609600" y="65679"/>
                    <a:pt x="609600" y="76200"/>
                  </a:cubicBezTo>
                  <a:cubicBezTo>
                    <a:pt x="609600" y="86721"/>
                    <a:pt x="601071" y="95250"/>
                    <a:pt x="590550" y="95250"/>
                  </a:cubicBezTo>
                  <a:cubicBezTo>
                    <a:pt x="580029" y="95250"/>
                    <a:pt x="571500" y="86721"/>
                    <a:pt x="571500" y="76200"/>
                  </a:cubicBezTo>
                  <a:cubicBezTo>
                    <a:pt x="571500" y="65679"/>
                    <a:pt x="580029" y="57150"/>
                    <a:pt x="590550" y="57150"/>
                  </a:cubicBezTo>
                  <a:close/>
                  <a:moveTo>
                    <a:pt x="523875" y="57150"/>
                  </a:moveTo>
                  <a:cubicBezTo>
                    <a:pt x="534396" y="57150"/>
                    <a:pt x="542925" y="65679"/>
                    <a:pt x="542925" y="76200"/>
                  </a:cubicBezTo>
                  <a:cubicBezTo>
                    <a:pt x="542925" y="86721"/>
                    <a:pt x="534396" y="95250"/>
                    <a:pt x="523875" y="95250"/>
                  </a:cubicBezTo>
                  <a:cubicBezTo>
                    <a:pt x="513354" y="95250"/>
                    <a:pt x="504825" y="86721"/>
                    <a:pt x="504825" y="76200"/>
                  </a:cubicBezTo>
                  <a:cubicBezTo>
                    <a:pt x="504825" y="65679"/>
                    <a:pt x="513354" y="57150"/>
                    <a:pt x="523875" y="57150"/>
                  </a:cubicBezTo>
                  <a:close/>
                  <a:moveTo>
                    <a:pt x="704850" y="533400"/>
                  </a:moveTo>
                  <a:lnTo>
                    <a:pt x="57150" y="533400"/>
                  </a:lnTo>
                  <a:lnTo>
                    <a:pt x="57150" y="152400"/>
                  </a:lnTo>
                  <a:lnTo>
                    <a:pt x="704850" y="152400"/>
                  </a:lnTo>
                  <a:close/>
                </a:path>
              </a:pathLst>
            </a:custGeom>
            <a:solidFill>
              <a:srgbClr val="B80012"/>
            </a:solidFill>
            <a:ln w="9525" cap="flat">
              <a:noFill/>
              <a:prstDash val="solid"/>
              <a:miter/>
            </a:ln>
          </p:spPr>
          <p:txBody>
            <a:bodyPr rtlCol="0" anchor="ctr"/>
            <a:lstStyle/>
            <a:p>
              <a:endParaRPr lang="en-US"/>
            </a:p>
          </p:txBody>
        </p:sp>
        <p:sp>
          <p:nvSpPr>
            <p:cNvPr id="209" name="Oval 208">
              <a:extLst>
                <a:ext uri="{FF2B5EF4-FFF2-40B4-BE49-F238E27FC236}">
                  <a16:creationId xmlns:a16="http://schemas.microsoft.com/office/drawing/2014/main" id="{FB4F6E3B-72EA-64BF-1078-EAA7F1397EFB}"/>
                </a:ext>
              </a:extLst>
            </p:cNvPr>
            <p:cNvSpPr/>
            <p:nvPr/>
          </p:nvSpPr>
          <p:spPr>
            <a:xfrm>
              <a:off x="40919987" y="16467045"/>
              <a:ext cx="304800" cy="317788"/>
            </a:xfrm>
            <a:prstGeom prst="ellipse">
              <a:avLst/>
            </a:prstGeom>
            <a:solidFill>
              <a:schemeClr val="bg1">
                <a:lumMod val="65000"/>
              </a:schemeClr>
            </a:solid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0F2B1815-09C6-855F-BCD8-41A17D577E5A}"/>
                </a:ext>
              </a:extLst>
            </p:cNvPr>
            <p:cNvSpPr/>
            <p:nvPr/>
          </p:nvSpPr>
          <p:spPr>
            <a:xfrm>
              <a:off x="40973356" y="16507454"/>
              <a:ext cx="231333" cy="182866"/>
            </a:xfrm>
            <a:custGeom>
              <a:avLst/>
              <a:gdLst>
                <a:gd name="connsiteX0" fmla="*/ 336099 w 336099"/>
                <a:gd name="connsiteY0" fmla="*/ 40815 h 256193"/>
                <a:gd name="connsiteX1" fmla="*/ 296094 w 336099"/>
                <a:gd name="connsiteY1" fmla="*/ 0 h 256193"/>
                <a:gd name="connsiteX2" fmla="*/ 116710 w 336099"/>
                <a:gd name="connsiteY2" fmla="*/ 175784 h 256193"/>
                <a:gd name="connsiteX3" fmla="*/ 40415 w 336099"/>
                <a:gd name="connsiteY3" fmla="*/ 99489 h 256193"/>
                <a:gd name="connsiteX4" fmla="*/ 0 w 336099"/>
                <a:gd name="connsiteY4" fmla="*/ 139894 h 256193"/>
                <a:gd name="connsiteX5" fmla="*/ 116300 w 336099"/>
                <a:gd name="connsiteY5" fmla="*/ 256194 h 256193"/>
                <a:gd name="connsiteX6" fmla="*/ 336099 w 336099"/>
                <a:gd name="connsiteY6" fmla="*/ 40815 h 2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6099" h="256193">
                  <a:moveTo>
                    <a:pt x="336099" y="40815"/>
                  </a:moveTo>
                  <a:lnTo>
                    <a:pt x="296094" y="0"/>
                  </a:lnTo>
                  <a:lnTo>
                    <a:pt x="116710" y="175784"/>
                  </a:lnTo>
                  <a:lnTo>
                    <a:pt x="40415" y="99489"/>
                  </a:lnTo>
                  <a:lnTo>
                    <a:pt x="0" y="139894"/>
                  </a:lnTo>
                  <a:lnTo>
                    <a:pt x="116300" y="256194"/>
                  </a:lnTo>
                  <a:lnTo>
                    <a:pt x="336099" y="40815"/>
                  </a:lnTo>
                  <a:close/>
                </a:path>
              </a:pathLst>
            </a:custGeom>
            <a:solidFill>
              <a:schemeClr val="bg1"/>
            </a:solidFill>
            <a:ln w="9525" cap="flat">
              <a:noFill/>
              <a:prstDash val="solid"/>
              <a:miter/>
            </a:ln>
          </p:spPr>
          <p:txBody>
            <a:bodyPr rtlCol="0" anchor="ctr"/>
            <a:lstStyle/>
            <a:p>
              <a:endParaRPr lang="en-US"/>
            </a:p>
          </p:txBody>
        </p:sp>
      </p:grpSp>
      <p:sp>
        <p:nvSpPr>
          <p:cNvPr id="216" name="TextBox 215">
            <a:extLst>
              <a:ext uri="{FF2B5EF4-FFF2-40B4-BE49-F238E27FC236}">
                <a16:creationId xmlns:a16="http://schemas.microsoft.com/office/drawing/2014/main" id="{6B7C5E26-3B8C-2298-7607-237C02BCAA8F}"/>
              </a:ext>
            </a:extLst>
          </p:cNvPr>
          <p:cNvSpPr txBox="1"/>
          <p:nvPr/>
        </p:nvSpPr>
        <p:spPr>
          <a:xfrm>
            <a:off x="33885492" y="16664293"/>
            <a:ext cx="2047110"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Revise training</a:t>
            </a:r>
          </a:p>
        </p:txBody>
      </p:sp>
      <p:sp>
        <p:nvSpPr>
          <p:cNvPr id="217" name="TextBox 216">
            <a:extLst>
              <a:ext uri="{FF2B5EF4-FFF2-40B4-BE49-F238E27FC236}">
                <a16:creationId xmlns:a16="http://schemas.microsoft.com/office/drawing/2014/main" id="{F2217BEB-A058-D376-BC61-3B7ABF879528}"/>
              </a:ext>
            </a:extLst>
          </p:cNvPr>
          <p:cNvSpPr txBox="1"/>
          <p:nvPr/>
        </p:nvSpPr>
        <p:spPr>
          <a:xfrm>
            <a:off x="36564131" y="16600877"/>
            <a:ext cx="2442392"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Waitlist controlled trial</a:t>
            </a:r>
          </a:p>
        </p:txBody>
      </p:sp>
      <p:sp>
        <p:nvSpPr>
          <p:cNvPr id="218" name="TextBox 217">
            <a:extLst>
              <a:ext uri="{FF2B5EF4-FFF2-40B4-BE49-F238E27FC236}">
                <a16:creationId xmlns:a16="http://schemas.microsoft.com/office/drawing/2014/main" id="{319783C5-8C72-0470-C7C0-CEEFBB718A78}"/>
              </a:ext>
            </a:extLst>
          </p:cNvPr>
          <p:cNvSpPr txBox="1"/>
          <p:nvPr/>
        </p:nvSpPr>
        <p:spPr>
          <a:xfrm>
            <a:off x="39638052" y="16667960"/>
            <a:ext cx="2442391" cy="954107"/>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Publicly share training</a:t>
            </a:r>
          </a:p>
        </p:txBody>
      </p:sp>
      <mc:AlternateContent xmlns:mc="http://schemas.openxmlformats.org/markup-compatibility/2006" xmlns:a14="http://schemas.microsoft.com/office/drawing/2010/main">
        <mc:Choice Requires="a14">
          <p:sp>
            <p:nvSpPr>
              <p:cNvPr id="219" name="object 3">
                <a:extLst>
                  <a:ext uri="{FF2B5EF4-FFF2-40B4-BE49-F238E27FC236}">
                    <a16:creationId xmlns:a16="http://schemas.microsoft.com/office/drawing/2014/main" id="{5A546065-2326-550E-6B34-12E643E17603}"/>
                  </a:ext>
                </a:extLst>
              </p:cNvPr>
              <p:cNvSpPr txBox="1"/>
              <p:nvPr/>
            </p:nvSpPr>
            <p:spPr>
              <a:xfrm>
                <a:off x="21823895" y="13239950"/>
                <a:ext cx="10083421" cy="1674305"/>
              </a:xfrm>
              <a:prstGeom prst="rect">
                <a:avLst/>
              </a:prstGeom>
            </p:spPr>
            <p:txBody>
              <a:bodyPr vert="horz" wrap="square" lIns="0" tIns="0" rIns="0" bIns="0" rtlCol="0">
                <a:spAutoFit/>
              </a:bodyPr>
              <a:lstStyle/>
              <a:p>
                <a:pPr marL="599219" marR="13860" indent="-571500">
                  <a:lnSpc>
                    <a:spcPct val="102600"/>
                  </a:lnSpc>
                  <a:buFont typeface="Arial" panose="020B0604020202020204" pitchFamily="34" charset="0"/>
                  <a:buChar char="•"/>
                </a:pPr>
                <a:r>
                  <a:rPr lang="en-US" sz="3600" spc="22" dirty="0">
                    <a:solidFill>
                      <a:schemeClr val="tx1"/>
                    </a:solidFill>
                    <a:latin typeface="Arial" panose="020B0604020202020204" pitchFamily="34" charset="0"/>
                    <a:cs typeface="Arial" panose="020B0604020202020204" pitchFamily="34" charset="0"/>
                  </a:rPr>
                  <a:t>Median knowledge </a:t>
                </a:r>
                <a:r>
                  <a:rPr lang="en-US" sz="3600" spc="22" dirty="0">
                    <a:latin typeface="Arial" panose="020B0604020202020204" pitchFamily="34" charset="0"/>
                    <a:cs typeface="Arial" panose="020B0604020202020204" pitchFamily="34" charset="0"/>
                  </a:rPr>
                  <a:t>increase </a:t>
                </a:r>
                <a:r>
                  <a:rPr lang="en-US" sz="3600" spc="22" dirty="0">
                    <a:solidFill>
                      <a:schemeClr val="tx1"/>
                    </a:solidFill>
                    <a:latin typeface="Arial" panose="020B0604020202020204" pitchFamily="34" charset="0"/>
                    <a:cs typeface="Arial" panose="020B0604020202020204" pitchFamily="34" charset="0"/>
                  </a:rPr>
                  <a:t>11.8% (p=0.015)</a:t>
                </a:r>
              </a:p>
              <a:p>
                <a:pPr marL="599219" marR="13860" indent="-571500">
                  <a:lnSpc>
                    <a:spcPct val="102600"/>
                  </a:lnSpc>
                  <a:buFont typeface="Arial" panose="020B0604020202020204" pitchFamily="34" charset="0"/>
                  <a:buChar char="•"/>
                </a:pPr>
                <a:r>
                  <a:rPr lang="en-US" sz="3600" spc="22" dirty="0">
                    <a:solidFill>
                      <a:schemeClr val="tx1"/>
                    </a:solidFill>
                    <a:latin typeface="Arial" panose="020B0604020202020204" pitchFamily="34" charset="0"/>
                    <a:cs typeface="Arial" panose="020B0604020202020204" pitchFamily="34" charset="0"/>
                  </a:rPr>
                  <a:t>73% of participants had relative knowledge increase</a:t>
                </a:r>
                <a:r>
                  <a:rPr lang="en-US" sz="3600" dirty="0">
                    <a:solidFill>
                      <a:schemeClr val="tx1"/>
                    </a:solidFill>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en-US" sz="3600" i="1" dirty="0" smtClean="0">
                        <a:solidFill>
                          <a:schemeClr val="tx1"/>
                        </a:solidFill>
                        <a:latin typeface="Cambria Math" panose="02040503050406030204" pitchFamily="18" charset="0"/>
                        <a:ea typeface="Cambria Math" panose="02040503050406030204" pitchFamily="18" charset="0"/>
                      </a:rPr>
                      <m:t>≥</m:t>
                    </m:r>
                  </m:oMath>
                </a14:m>
                <a:r>
                  <a:rPr lang="en-US" sz="3600" dirty="0">
                    <a:solidFill>
                      <a:schemeClr val="tx1"/>
                    </a:solidFill>
                    <a:latin typeface="Arial" panose="020B0604020202020204" pitchFamily="34" charset="0"/>
                    <a:cs typeface="Arial" panose="020B0604020202020204" pitchFamily="34" charset="0"/>
                  </a:rPr>
                  <a:t>10%</a:t>
                </a:r>
                <a:r>
                  <a:rPr lang="en-US" sz="3600" spc="22" dirty="0">
                    <a:solidFill>
                      <a:schemeClr val="tx1"/>
                    </a:solidFill>
                    <a:latin typeface="Arial" panose="020B0604020202020204" pitchFamily="34" charset="0"/>
                    <a:cs typeface="Arial" panose="020B0604020202020204" pitchFamily="34" charset="0"/>
                  </a:rPr>
                  <a:t> </a:t>
                </a:r>
              </a:p>
            </p:txBody>
          </p:sp>
        </mc:Choice>
        <mc:Fallback xmlns="">
          <p:sp>
            <p:nvSpPr>
              <p:cNvPr id="219" name="object 3">
                <a:extLst>
                  <a:ext uri="{FF2B5EF4-FFF2-40B4-BE49-F238E27FC236}">
                    <a16:creationId xmlns:a16="http://schemas.microsoft.com/office/drawing/2014/main" id="{5A546065-2326-550E-6B34-12E643E17603}"/>
                  </a:ext>
                </a:extLst>
              </p:cNvPr>
              <p:cNvSpPr txBox="1">
                <a:spLocks noRot="1" noChangeAspect="1" noMove="1" noResize="1" noEditPoints="1" noAdjustHandles="1" noChangeArrowheads="1" noChangeShapeType="1" noTextEdit="1"/>
              </p:cNvSpPr>
              <p:nvPr/>
            </p:nvSpPr>
            <p:spPr>
              <a:xfrm>
                <a:off x="21823895" y="13239950"/>
                <a:ext cx="10083421" cy="1674305"/>
              </a:xfrm>
              <a:prstGeom prst="rect">
                <a:avLst/>
              </a:prstGeom>
              <a:blipFill>
                <a:blip r:embed="rId38"/>
                <a:stretch>
                  <a:fillRect l="-2237" t="-9455" r="-423" b="-15273"/>
                </a:stretch>
              </a:blipFill>
            </p:spPr>
            <p:txBody>
              <a:bodyPr/>
              <a:lstStyle/>
              <a:p>
                <a:r>
                  <a:rPr lang="en-US">
                    <a:noFill/>
                  </a:rPr>
                  <a:t> </a:t>
                </a:r>
              </a:p>
            </p:txBody>
          </p:sp>
        </mc:Fallback>
      </mc:AlternateContent>
      <p:sp>
        <p:nvSpPr>
          <p:cNvPr id="220" name="TextBox 219">
            <a:extLst>
              <a:ext uri="{FF2B5EF4-FFF2-40B4-BE49-F238E27FC236}">
                <a16:creationId xmlns:a16="http://schemas.microsoft.com/office/drawing/2014/main" id="{83F652F7-22FE-BC09-A465-D8F31DBA56A2}"/>
              </a:ext>
            </a:extLst>
          </p:cNvPr>
          <p:cNvSpPr txBox="1"/>
          <p:nvPr/>
        </p:nvSpPr>
        <p:spPr>
          <a:xfrm>
            <a:off x="21706369" y="10612824"/>
            <a:ext cx="9351394" cy="646331"/>
          </a:xfrm>
          <a:prstGeom prst="rect">
            <a:avLst/>
          </a:prstGeom>
          <a:noFill/>
        </p:spPr>
        <p:txBody>
          <a:bodyPr wrap="square" rtlCol="0">
            <a:spAutoFit/>
          </a:bodyPr>
          <a:lstStyle/>
          <a:p>
            <a:r>
              <a:rPr lang="en-US" sz="3600" b="1" spc="22" dirty="0">
                <a:latin typeface="Arial"/>
                <a:cs typeface="Arial"/>
              </a:rPr>
              <a:t>Autism knowledge</a:t>
            </a:r>
            <a:endParaRPr lang="en-US" dirty="0"/>
          </a:p>
        </p:txBody>
      </p:sp>
      <p:graphicFrame>
        <p:nvGraphicFramePr>
          <p:cNvPr id="5" name="Table 4">
            <a:extLst>
              <a:ext uri="{FF2B5EF4-FFF2-40B4-BE49-F238E27FC236}">
                <a16:creationId xmlns:a16="http://schemas.microsoft.com/office/drawing/2014/main" id="{4288ED86-761E-A27E-2D8F-1B8B515A9300}"/>
              </a:ext>
            </a:extLst>
          </p:cNvPr>
          <p:cNvGraphicFramePr>
            <a:graphicFrameLocks noGrp="1"/>
          </p:cNvGraphicFramePr>
          <p:nvPr>
            <p:extLst>
              <p:ext uri="{D42A27DB-BD31-4B8C-83A1-F6EECF244321}">
                <p14:modId xmlns:p14="http://schemas.microsoft.com/office/powerpoint/2010/main" val="872935122"/>
              </p:ext>
            </p:extLst>
          </p:nvPr>
        </p:nvGraphicFramePr>
        <p:xfrm>
          <a:off x="21750780" y="11356326"/>
          <a:ext cx="10558940" cy="1628541"/>
        </p:xfrm>
        <a:graphic>
          <a:graphicData uri="http://schemas.openxmlformats.org/drawingml/2006/table">
            <a:tbl>
              <a:tblPr firstRow="1" bandRow="1">
                <a:tableStyleId>{21E4AEA4-8DFA-4A89-87EB-49C32662AFE0}</a:tableStyleId>
              </a:tblPr>
              <a:tblGrid>
                <a:gridCol w="6923840">
                  <a:extLst>
                    <a:ext uri="{9D8B030D-6E8A-4147-A177-3AD203B41FA5}">
                      <a16:colId xmlns:a16="http://schemas.microsoft.com/office/drawing/2014/main" val="804747220"/>
                    </a:ext>
                  </a:extLst>
                </a:gridCol>
                <a:gridCol w="3635100">
                  <a:extLst>
                    <a:ext uri="{9D8B030D-6E8A-4147-A177-3AD203B41FA5}">
                      <a16:colId xmlns:a16="http://schemas.microsoft.com/office/drawing/2014/main" val="390356290"/>
                    </a:ext>
                  </a:extLst>
                </a:gridCol>
              </a:tblGrid>
              <a:tr h="592221">
                <a:tc>
                  <a:txBody>
                    <a:bodyPr/>
                    <a:lstStyle/>
                    <a:p>
                      <a:pPr algn="ctr"/>
                      <a:endParaRPr lang="en-US" sz="2800" dirty="0">
                        <a:solidFill>
                          <a:srgbClr val="B80012"/>
                        </a:solidFill>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dirty="0">
                          <a:solidFill>
                            <a:srgbClr val="B80012"/>
                          </a:solidFill>
                          <a:latin typeface="Arial" panose="020B0604020202020204" pitchFamily="34" charset="0"/>
                          <a:cs typeface="Arial" panose="020B0604020202020204" pitchFamily="34" charset="0"/>
                        </a:rPr>
                        <a:t>Median (IQR)</a:t>
                      </a:r>
                    </a:p>
                  </a:txBody>
                  <a:tcPr>
                    <a:lnL w="12700" cmpd="sng">
                      <a:noFill/>
                    </a:lnL>
                    <a:lnR w="12700" cmpd="sng">
                      <a:noFill/>
                    </a:lnR>
                    <a:lnT w="12700" cap="flat" cmpd="sng" algn="ctr">
                      <a:solidFill>
                        <a:srgbClr val="B80012"/>
                      </a:solidFill>
                      <a:prstDash val="solid"/>
                      <a:round/>
                      <a:headEnd type="none" w="med" len="med"/>
                      <a:tailEnd type="none" w="med" len="med"/>
                    </a:lnT>
                    <a:lnB w="12700" cap="flat" cmpd="sng" algn="ctr">
                      <a:solidFill>
                        <a:srgbClr val="B8001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0908883"/>
                  </a:ext>
                </a:extLst>
              </a:tr>
              <a:tr h="518160">
                <a:tc>
                  <a:txBody>
                    <a:bodyPr/>
                    <a:lstStyle/>
                    <a:p>
                      <a:pPr marL="0" marR="0">
                        <a:lnSpc>
                          <a:spcPct val="107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Pre-test knowledge </a:t>
                      </a:r>
                      <a:endParaRPr lang="en-US"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05" marR="8605" marT="0" marB="0">
                    <a:lnT w="12700" cap="flat" cmpd="sng" algn="ctr">
                      <a:solidFill>
                        <a:srgbClr val="B80012"/>
                      </a:solidFill>
                      <a:prstDash val="solid"/>
                      <a:round/>
                      <a:headEnd type="none" w="med" len="med"/>
                      <a:tailEnd type="none" w="med" len="med"/>
                    </a:lnT>
                    <a:noFill/>
                  </a:tcPr>
                </a:tc>
                <a:tc>
                  <a:txBody>
                    <a:bodyPr/>
                    <a:lstStyle/>
                    <a:p>
                      <a:pPr marL="0" marR="0" algn="ctr">
                        <a:lnSpc>
                          <a:spcPct val="107000"/>
                        </a:lnSpc>
                        <a:spcBef>
                          <a:spcPts val="0"/>
                        </a:spcBef>
                        <a:spcAft>
                          <a:spcPts val="0"/>
                        </a:spcAft>
                      </a:pPr>
                      <a:r>
                        <a:rPr lang="en-US" sz="2800" dirty="0">
                          <a:effectLst/>
                          <a:latin typeface="Arial" panose="020B0604020202020204" pitchFamily="34" charset="0"/>
                          <a:cs typeface="Arial" panose="020B0604020202020204" pitchFamily="34" charset="0"/>
                        </a:rPr>
                        <a:t>67.6 (58.8, 76.5)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8605" marR="8605" marT="0" marB="0">
                    <a:lnT w="12700" cap="flat" cmpd="sng" algn="ctr">
                      <a:solidFill>
                        <a:srgbClr val="B80012"/>
                      </a:solidFill>
                      <a:prstDash val="solid"/>
                      <a:round/>
                      <a:headEnd type="none" w="med" len="med"/>
                      <a:tailEnd type="none" w="med" len="med"/>
                    </a:lnT>
                    <a:noFill/>
                  </a:tcPr>
                </a:tc>
                <a:extLst>
                  <a:ext uri="{0D108BD9-81ED-4DB2-BD59-A6C34878D82A}">
                    <a16:rowId xmlns:a16="http://schemas.microsoft.com/office/drawing/2014/main" val="3304830940"/>
                  </a:ext>
                </a:extLst>
              </a:tr>
              <a:tr h="518160">
                <a:tc>
                  <a:txBody>
                    <a:bodyPr/>
                    <a:lstStyle/>
                    <a:p>
                      <a:pPr marL="0" marR="0">
                        <a:lnSpc>
                          <a:spcPct val="107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Post-test knowledge</a:t>
                      </a:r>
                      <a:endParaRPr lang="en-US"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8605" marR="8605" marT="0" marB="0">
                    <a:solidFill>
                      <a:schemeClr val="bg1">
                        <a:lumMod val="95000"/>
                      </a:schemeClr>
                    </a:solidFill>
                  </a:tcPr>
                </a:tc>
                <a:tc>
                  <a:txBody>
                    <a:bodyPr/>
                    <a:lstStyle/>
                    <a:p>
                      <a:pPr marL="0" marR="0" algn="ctr">
                        <a:lnSpc>
                          <a:spcPct val="107000"/>
                        </a:lnSpc>
                        <a:spcBef>
                          <a:spcPts val="0"/>
                        </a:spcBef>
                        <a:spcAft>
                          <a:spcPts val="0"/>
                        </a:spcAft>
                      </a:pPr>
                      <a:r>
                        <a:rPr lang="en-US" sz="2800" dirty="0">
                          <a:effectLst/>
                          <a:latin typeface="Arial" panose="020B0604020202020204" pitchFamily="34" charset="0"/>
                          <a:cs typeface="Arial" panose="020B0604020202020204" pitchFamily="34" charset="0"/>
                        </a:rPr>
                        <a:t>76.5 (67.6, 82.4)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8605" marR="8605" marT="0" marB="0">
                    <a:solidFill>
                      <a:schemeClr val="bg1">
                        <a:lumMod val="95000"/>
                      </a:schemeClr>
                    </a:solidFill>
                  </a:tcPr>
                </a:tc>
                <a:extLst>
                  <a:ext uri="{0D108BD9-81ED-4DB2-BD59-A6C34878D82A}">
                    <a16:rowId xmlns:a16="http://schemas.microsoft.com/office/drawing/2014/main" val="1815146769"/>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0b95a125-791c-4f0a-9f9e-99e363117506}" enabled="0" method="" siteId="{0b95a125-791c-4f0a-9f9e-99e363117506}" removed="1"/>
</clbl:labelList>
</file>

<file path=docProps/app.xml><?xml version="1.0" encoding="utf-8"?>
<Properties xmlns="http://schemas.openxmlformats.org/officeDocument/2006/extended-properties" xmlns:vt="http://schemas.openxmlformats.org/officeDocument/2006/docPropsVTypes">
  <Template/>
  <TotalTime>6421</TotalTime>
  <Words>1008</Words>
  <Application>Microsoft Office PowerPoint</Application>
  <PresentationFormat>Custom</PresentationFormat>
  <Paragraphs>130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Cambria Math</vt:lpstr>
      <vt:lpstr>Capita-Bold</vt:lpstr>
      <vt:lpstr>Office Theme</vt:lpstr>
      <vt:lpstr>Pilot testing of PREPARE for Autistic Adults: An adult autism training for resident physicians designed with autistic adults and family members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Hand, Brittany</dc:creator>
  <cp:lastModifiedBy>Hand, Brittany</cp:lastModifiedBy>
  <cp:revision>141</cp:revision>
  <dcterms:created xsi:type="dcterms:W3CDTF">2013-07-30T11:46:00Z</dcterms:created>
  <dcterms:modified xsi:type="dcterms:W3CDTF">2024-08-20T21:17:59Z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ies>
</file>